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63" r:id="rId5"/>
    <p:sldId id="262"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3273" autoAdjust="0"/>
  </p:normalViewPr>
  <p:slideViewPr>
    <p:cSldViewPr snapToGrid="0">
      <p:cViewPr varScale="1">
        <p:scale>
          <a:sx n="95" d="100"/>
          <a:sy n="95" d="100"/>
        </p:scale>
        <p:origin x="1542" y="84"/>
      </p:cViewPr>
      <p:guideLst/>
    </p:cSldViewPr>
  </p:slideViewPr>
  <p:notesTextViewPr>
    <p:cViewPr>
      <p:scale>
        <a:sx n="3" d="2"/>
        <a:sy n="3" d="2"/>
      </p:scale>
      <p:origin x="0" y="0"/>
    </p:cViewPr>
  </p:notesTextViewPr>
  <p:notesViewPr>
    <p:cSldViewPr snapToGrid="0">
      <p:cViewPr varScale="1">
        <p:scale>
          <a:sx n="89" d="100"/>
          <a:sy n="89" d="100"/>
        </p:scale>
        <p:origin x="20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it-IT"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it-IT" sz="1200"/>
            </a:lvl1pPr>
          </a:lstStyle>
          <a:p>
            <a:fld id="{A399957B-68B7-4867-8942-48B8542AC7D6}" type="datetime1">
              <a:rPr lang="it-IT" smtClean="0"/>
              <a:t>20/02/2018</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it-IT"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it-IT" sz="1200"/>
            </a:lvl1pPr>
          </a:lstStyle>
          <a:p>
            <a:fld id="{E169A89D-734B-4FAD-B6E7-2B864E72E489}" type="slidenum">
              <a:rPr lang="it-IT"/>
              <a:t>‹N›</a:t>
            </a:fld>
            <a:endParaRPr lang="it-IT" dirty="0"/>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it-IT" sz="1200"/>
            </a:lvl1pPr>
          </a:lstStyle>
          <a:p>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it-IT" sz="1200"/>
            </a:lvl1pPr>
          </a:lstStyle>
          <a:p>
            <a:fld id="{5E641551-3A0A-4B55-8301-C825C5B17425}" type="datetime1">
              <a:rPr lang="it-IT" smtClean="0"/>
              <a:pPr/>
              <a:t>20/02/2018</a:t>
            </a:fld>
            <a:endParaRPr lang="it-IT" dirty="0"/>
          </a:p>
        </p:txBody>
      </p:sp>
      <p:sp>
        <p:nvSpPr>
          <p:cNvPr id="4" name="Segnaposto immagine diapositiva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it-IT" sz="1200"/>
            </a:lvl1pPr>
          </a:lstStyle>
          <a:p>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it-IT" sz="1200"/>
            </a:lvl1pPr>
          </a:lstStyle>
          <a:p>
            <a:fld id="{952A89D7-7603-4ECB-ADF6-F6CF2BE4F401}" type="slidenum">
              <a:rPr lang="it-IT" noProof="0" smtClean="0"/>
              <a:t>‹N›</a:t>
            </a:fld>
            <a:endParaRPr lang="it-IT" noProof="0" dirty="0"/>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noProof="0" dirty="0"/>
              <a:t>Per modificare questa brochure, sostituire il contenuto di esempio con il contenuto desiderato. Se si preferisce partire da zero, fare clic sul pulsante Nuova diapositiva della scheda Home per inserire una nuova pagina. Inserire quindi testo e immagini nei segnaposto vuoti. Se sono necessari altri segnaposto per i titoli, i sottotitoli o il corpo del testo, copiare uno dei segnaposto esistenti e quindi trascinare il nuovo segnaposto nella posizione desiderata. </a:t>
            </a:r>
          </a:p>
          <a:p>
            <a:endParaRPr lang="it-IT" noProof="0" dirty="0"/>
          </a:p>
          <a:p>
            <a:r>
              <a:rPr lang="it-IT" noProof="0" dirty="0"/>
              <a:t>Sono stati predisposti anche segni per la piegatura. Si tratta di segni, ma se si preferisce che non vengano visualizzati nella brochure, selezionarli ed eliminarli prima della stampa.</a:t>
            </a:r>
          </a:p>
          <a:p>
            <a:endParaRPr lang="it-IT" noProof="0" dirty="0"/>
          </a:p>
        </p:txBody>
      </p:sp>
      <p:sp>
        <p:nvSpPr>
          <p:cNvPr id="4" name="Segnaposto numero diapositiva 3"/>
          <p:cNvSpPr>
            <a:spLocks noGrp="1"/>
          </p:cNvSpPr>
          <p:nvPr>
            <p:ph type="sldNum" sz="quarter" idx="10"/>
          </p:nvPr>
        </p:nvSpPr>
        <p:spPr/>
        <p:txBody>
          <a:bodyPr/>
          <a:lstStyle/>
          <a:p>
            <a:fld id="{952A89D7-7603-4ECB-ADF6-F6CF2BE4F401}" type="slidenum">
              <a:rPr lang="it-IT" smtClean="0"/>
              <a:t>1</a:t>
            </a:fld>
            <a:endParaRPr lang="it-IT"/>
          </a:p>
        </p:txBody>
      </p:sp>
    </p:spTree>
    <p:extLst>
      <p:ext uri="{BB962C8B-B14F-4D97-AF65-F5344CB8AC3E}">
        <p14:creationId xmlns:p14="http://schemas.microsoft.com/office/powerpoint/2010/main" val="400231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noProof="0" dirty="0"/>
          </a:p>
        </p:txBody>
      </p:sp>
      <p:sp>
        <p:nvSpPr>
          <p:cNvPr id="4" name="Segnaposto numero diapositiva 3"/>
          <p:cNvSpPr>
            <a:spLocks noGrp="1"/>
          </p:cNvSpPr>
          <p:nvPr>
            <p:ph type="sldNum" sz="quarter" idx="10"/>
          </p:nvPr>
        </p:nvSpPr>
        <p:spPr/>
        <p:txBody>
          <a:bodyPr/>
          <a:lstStyle/>
          <a:p>
            <a:fld id="{952A89D7-7603-4ECB-ADF6-F6CF2BE4F401}" type="slidenum">
              <a:rPr lang="it-IT" smtClean="0"/>
              <a:t>2</a:t>
            </a:fld>
            <a:endParaRPr lang="it-IT"/>
          </a:p>
        </p:txBody>
      </p:sp>
    </p:spTree>
    <p:extLst>
      <p:ext uri="{BB962C8B-B14F-4D97-AF65-F5344CB8AC3E}">
        <p14:creationId xmlns:p14="http://schemas.microsoft.com/office/powerpoint/2010/main" val="129871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ina esterna">
    <p:spTree>
      <p:nvGrpSpPr>
        <p:cNvPr id="1" name=""/>
        <p:cNvGrpSpPr/>
        <p:nvPr/>
      </p:nvGrpSpPr>
      <p:grpSpPr>
        <a:xfrm>
          <a:off x="0" y="0"/>
          <a:ext cx="0" cy="0"/>
          <a:chOff x="0" y="0"/>
          <a:chExt cx="0" cy="0"/>
        </a:xfrm>
      </p:grpSpPr>
      <p:sp>
        <p:nvSpPr>
          <p:cNvPr id="39" name="Rettangolo 38"/>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1" name="Rettangolo 40"/>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2" name="Rettangolo 41"/>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3" name="Rettangolo 42"/>
          <p:cNvSpPr/>
          <p:nvPr userDrawn="1"/>
        </p:nvSpPr>
        <p:spPr>
          <a:xfrm>
            <a:off x="237744" y="3125662"/>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4" name="Rettangolo 43"/>
          <p:cNvSpPr/>
          <p:nvPr userDrawn="1"/>
        </p:nvSpPr>
        <p:spPr>
          <a:xfrm>
            <a:off x="237744" y="3305960"/>
            <a:ext cx="2816352" cy="393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5" name="Rettangolo 44"/>
          <p:cNvSpPr/>
          <p:nvPr userDrawn="1"/>
        </p:nvSpPr>
        <p:spPr>
          <a:xfrm>
            <a:off x="3575303"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50" name="Rettangolo 49"/>
          <p:cNvSpPr/>
          <p:nvPr userDrawn="1"/>
        </p:nvSpPr>
        <p:spPr>
          <a:xfrm>
            <a:off x="357530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53" name="Rettangolo 52"/>
          <p:cNvSpPr/>
          <p:nvPr userDrawn="1"/>
        </p:nvSpPr>
        <p:spPr>
          <a:xfrm>
            <a:off x="695947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8" name="Segnaposto testo 21"/>
          <p:cNvSpPr>
            <a:spLocks noGrp="1"/>
          </p:cNvSpPr>
          <p:nvPr>
            <p:ph type="body" sz="quarter" idx="19" hasCustomPrompt="1"/>
          </p:nvPr>
        </p:nvSpPr>
        <p:spPr>
          <a:xfrm>
            <a:off x="502920" y="3403600"/>
            <a:ext cx="2286000" cy="3693886"/>
          </a:xfrm>
        </p:spPr>
        <p:txBody>
          <a:bodyPr lIns="0" tIns="0" rIns="0" bIns="0" anchor="t">
            <a:noAutofit/>
          </a:bodyPr>
          <a:lstStyle>
            <a:lvl1pPr marL="0" indent="0" algn="l" latinLnBrk="0">
              <a:lnSpc>
                <a:spcPct val="200000"/>
              </a:lnSpc>
              <a:spcBef>
                <a:spcPts val="1200"/>
              </a:spcBef>
              <a:spcAft>
                <a:spcPts val="0"/>
              </a:spcAft>
              <a:buNone/>
              <a:defRPr lang="it-IT" sz="1200" i="1">
                <a:solidFill>
                  <a:schemeClr val="bg1"/>
                </a:solidFill>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31" name="Segnaposto testo 21"/>
          <p:cNvSpPr>
            <a:spLocks noGrp="1"/>
          </p:cNvSpPr>
          <p:nvPr>
            <p:ph type="body" sz="quarter" idx="20" hasCustomPrompt="1"/>
          </p:nvPr>
        </p:nvSpPr>
        <p:spPr>
          <a:xfrm>
            <a:off x="3840479" y="696686"/>
            <a:ext cx="2286000" cy="595085"/>
          </a:xfrm>
        </p:spPr>
        <p:txBody>
          <a:bodyPr lIns="0" tIns="0" rIns="0" bIns="0" anchor="b">
            <a:noAutofit/>
          </a:bodyPr>
          <a:lstStyle>
            <a:lvl1pPr marL="0" indent="0" algn="l" latinLnBrk="0">
              <a:lnSpc>
                <a:spcPct val="100000"/>
              </a:lnSpc>
              <a:spcBef>
                <a:spcPts val="0"/>
              </a:spcBef>
              <a:buNone/>
              <a:defRPr lang="it-IT" sz="1600" b="1">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Testo intestazione</a:t>
            </a:r>
          </a:p>
        </p:txBody>
      </p:sp>
      <p:sp>
        <p:nvSpPr>
          <p:cNvPr id="5" name="Segnaposto immagine 4"/>
          <p:cNvSpPr>
            <a:spLocks noGrp="1"/>
          </p:cNvSpPr>
          <p:nvPr>
            <p:ph type="pic" sz="quarter" idx="27"/>
          </p:nvPr>
        </p:nvSpPr>
        <p:spPr>
          <a:xfrm>
            <a:off x="237744" y="640080"/>
            <a:ext cx="2816352" cy="2485582"/>
          </a:xfrm>
          <a:solidFill>
            <a:schemeClr val="bg1">
              <a:lumMod val="95000"/>
            </a:schemeClr>
          </a:solidFill>
        </p:spPr>
        <p:txBody>
          <a:bodyPr tIns="182880">
            <a:normAutofit/>
          </a:bodyPr>
          <a:lstStyle>
            <a:lvl1pPr marL="0" indent="0" algn="ctr" latinLnBrk="0">
              <a:buNone/>
              <a:defRPr lang="it-IT" sz="1400"/>
            </a:lvl1pPr>
          </a:lstStyle>
          <a:p>
            <a:endParaRPr lang="it-IT" noProof="0" dirty="0"/>
          </a:p>
        </p:txBody>
      </p:sp>
      <p:sp>
        <p:nvSpPr>
          <p:cNvPr id="48" name="Segnaposto immagine 4"/>
          <p:cNvSpPr>
            <a:spLocks noGrp="1"/>
          </p:cNvSpPr>
          <p:nvPr>
            <p:ph type="pic" sz="quarter" idx="30"/>
          </p:nvPr>
        </p:nvSpPr>
        <p:spPr>
          <a:xfrm>
            <a:off x="3575303" y="1446028"/>
            <a:ext cx="2816352" cy="4080776"/>
          </a:xfrm>
          <a:solidFill>
            <a:schemeClr val="bg1">
              <a:lumMod val="95000"/>
            </a:schemeClr>
          </a:solidFill>
        </p:spPr>
        <p:txBody>
          <a:bodyPr tIns="182880">
            <a:normAutofit/>
          </a:bodyPr>
          <a:lstStyle>
            <a:lvl1pPr marL="0" indent="0" algn="ctr" latinLnBrk="0">
              <a:buNone/>
              <a:defRPr lang="it-IT" sz="1400"/>
            </a:lvl1pPr>
          </a:lstStyle>
          <a:p>
            <a:endParaRPr lang="it-IT" noProof="0" dirty="0"/>
          </a:p>
        </p:txBody>
      </p:sp>
      <p:sp>
        <p:nvSpPr>
          <p:cNvPr id="49" name="Rettangolo 48"/>
          <p:cNvSpPr/>
          <p:nvPr userDrawn="1"/>
        </p:nvSpPr>
        <p:spPr>
          <a:xfrm>
            <a:off x="357530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51" name="Segnaposto immagine 4"/>
          <p:cNvSpPr>
            <a:spLocks noGrp="1"/>
          </p:cNvSpPr>
          <p:nvPr>
            <p:ph type="pic" sz="quarter" idx="31"/>
          </p:nvPr>
        </p:nvSpPr>
        <p:spPr>
          <a:xfrm>
            <a:off x="6959473" y="640080"/>
            <a:ext cx="2816352" cy="4886724"/>
          </a:xfrm>
          <a:solidFill>
            <a:schemeClr val="bg1">
              <a:lumMod val="95000"/>
            </a:schemeClr>
          </a:solidFill>
        </p:spPr>
        <p:txBody>
          <a:bodyPr tIns="182880">
            <a:normAutofit/>
          </a:bodyPr>
          <a:lstStyle>
            <a:lvl1pPr marL="0" indent="0" algn="ctr" latinLnBrk="0">
              <a:buNone/>
              <a:defRPr lang="it-IT" sz="1400"/>
            </a:lvl1pPr>
          </a:lstStyle>
          <a:p>
            <a:endParaRPr lang="it-IT" noProof="0" dirty="0"/>
          </a:p>
        </p:txBody>
      </p:sp>
      <p:sp>
        <p:nvSpPr>
          <p:cNvPr id="52" name="Rettangolo 51"/>
          <p:cNvSpPr/>
          <p:nvPr userDrawn="1"/>
        </p:nvSpPr>
        <p:spPr>
          <a:xfrm>
            <a:off x="695947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55" name="Segnaposto testo 21"/>
          <p:cNvSpPr>
            <a:spLocks noGrp="1"/>
          </p:cNvSpPr>
          <p:nvPr>
            <p:ph type="body" sz="quarter" idx="60" hasCustomPrompt="1"/>
          </p:nvPr>
        </p:nvSpPr>
        <p:spPr>
          <a:xfrm>
            <a:off x="3840479" y="5820181"/>
            <a:ext cx="2423160" cy="247243"/>
          </a:xfrm>
        </p:spPr>
        <p:txBody>
          <a:bodyPr lIns="0" tIns="0" rIns="0" bIns="0" anchor="t">
            <a:noAutofit/>
          </a:bodyPr>
          <a:lstStyle>
            <a:lvl1pPr marL="0" indent="0" algn="l" latinLnBrk="0">
              <a:lnSpc>
                <a:spcPct val="100000"/>
              </a:lnSpc>
              <a:spcBef>
                <a:spcPts val="0"/>
              </a:spcBef>
              <a:buNone/>
              <a:defRPr lang="it-IT" sz="1400" b="0" i="1">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56" name="Segnaposto testo 21"/>
          <p:cNvSpPr>
            <a:spLocks noGrp="1"/>
          </p:cNvSpPr>
          <p:nvPr>
            <p:ph type="body" sz="quarter" idx="61" hasCustomPrompt="1"/>
          </p:nvPr>
        </p:nvSpPr>
        <p:spPr>
          <a:xfrm>
            <a:off x="3840479" y="6146006"/>
            <a:ext cx="2423160" cy="642938"/>
          </a:xfrm>
        </p:spPr>
        <p:txBody>
          <a:bodyPr lIns="0" tIns="0" rIns="0" bIns="0" anchor="t">
            <a:noAutofit/>
          </a:bodyPr>
          <a:lstStyle>
            <a:lvl1pPr marL="0" indent="0" algn="l" latinLnBrk="0">
              <a:lnSpc>
                <a:spcPct val="110000"/>
              </a:lnSpc>
              <a:spcBef>
                <a:spcPts val="0"/>
              </a:spcBef>
              <a:buNone/>
              <a:defRPr lang="it-IT" sz="1100" b="0" i="0">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57" name="Segnaposto testo 21"/>
          <p:cNvSpPr>
            <a:spLocks noGrp="1"/>
          </p:cNvSpPr>
          <p:nvPr>
            <p:ph type="body" sz="quarter" idx="62" hasCustomPrompt="1"/>
          </p:nvPr>
        </p:nvSpPr>
        <p:spPr>
          <a:xfrm>
            <a:off x="3840479" y="6788944"/>
            <a:ext cx="2423160" cy="380198"/>
          </a:xfrm>
        </p:spPr>
        <p:txBody>
          <a:bodyPr lIns="0" tIns="0" rIns="0" bIns="0" anchor="ctr">
            <a:noAutofit/>
          </a:bodyPr>
          <a:lstStyle>
            <a:lvl1pPr marL="0" indent="0" algn="l" latinLnBrk="0">
              <a:lnSpc>
                <a:spcPct val="100000"/>
              </a:lnSpc>
              <a:spcBef>
                <a:spcPts val="0"/>
              </a:spcBef>
              <a:buNone/>
              <a:defRPr lang="it-IT" sz="1100" b="0" i="1">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58" name="Segnaposto testo 21"/>
          <p:cNvSpPr>
            <a:spLocks noGrp="1"/>
          </p:cNvSpPr>
          <p:nvPr>
            <p:ph type="body" sz="quarter" idx="63" hasCustomPrompt="1"/>
          </p:nvPr>
        </p:nvSpPr>
        <p:spPr>
          <a:xfrm>
            <a:off x="7156069" y="5820182"/>
            <a:ext cx="2423160" cy="1040418"/>
          </a:xfrm>
        </p:spPr>
        <p:txBody>
          <a:bodyPr lIns="0" tIns="0" rIns="0" bIns="0" anchor="ctr">
            <a:noAutofit/>
          </a:bodyPr>
          <a:lstStyle>
            <a:lvl1pPr marL="0" indent="0" algn="ctr" latinLnBrk="0">
              <a:lnSpc>
                <a:spcPct val="120000"/>
              </a:lnSpc>
              <a:spcBef>
                <a:spcPts val="0"/>
              </a:spcBef>
              <a:buNone/>
              <a:defRPr lang="it-IT" sz="2400" b="0" i="1">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Nome società</a:t>
            </a:r>
          </a:p>
        </p:txBody>
      </p:sp>
    </p:spTree>
    <p:extLst>
      <p:ext uri="{BB962C8B-B14F-4D97-AF65-F5344CB8AC3E}">
        <p14:creationId xmlns:p14="http://schemas.microsoft.com/office/powerpoint/2010/main" val="5863192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 userDrawn="1">
          <p15:clr>
            <a:srgbClr val="FBAE40"/>
          </p15:clr>
        </p15:guide>
        <p15:guide id="2" orient="horz" pos="4560" userDrawn="1">
          <p15:clr>
            <a:srgbClr val="FBAE40"/>
          </p15:clr>
        </p15:guide>
        <p15:guide id="3" pos="144" userDrawn="1">
          <p15:clr>
            <a:srgbClr val="FBAE40"/>
          </p15:clr>
        </p15:guide>
        <p15:guide id="4" pos="1920" userDrawn="1">
          <p15:clr>
            <a:srgbClr val="FBAE40"/>
          </p15:clr>
        </p15:guide>
        <p15:guide id="6" pos="6156" userDrawn="1">
          <p15:clr>
            <a:srgbClr val="FBAE40"/>
          </p15:clr>
        </p15:guide>
        <p15:guide id="7" pos="4382" userDrawn="1">
          <p15:clr>
            <a:srgbClr val="FBAE40"/>
          </p15:clr>
        </p15:guide>
        <p15:guide id="8" pos="2250" userDrawn="1">
          <p15:clr>
            <a:srgbClr val="FBAE40"/>
          </p15:clr>
        </p15:guide>
        <p15:guide id="9" pos="402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78" name="Rettangolo 77"/>
          <p:cNvSpPr/>
          <p:nvPr userDrawn="1"/>
        </p:nvSpPr>
        <p:spPr>
          <a:xfrm>
            <a:off x="6958584"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39" name="Rettangolo 38"/>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56" name="Segnaposto immagine 4"/>
          <p:cNvSpPr>
            <a:spLocks noGrp="1"/>
          </p:cNvSpPr>
          <p:nvPr>
            <p:ph type="pic" sz="quarter" idx="60"/>
          </p:nvPr>
        </p:nvSpPr>
        <p:spPr>
          <a:xfrm>
            <a:off x="6958584" y="3265712"/>
            <a:ext cx="2816352" cy="2268881"/>
          </a:xfrm>
          <a:solidFill>
            <a:schemeClr val="bg1">
              <a:lumMod val="95000"/>
            </a:schemeClr>
          </a:solidFill>
        </p:spPr>
        <p:txBody>
          <a:bodyPr tIns="182880">
            <a:normAutofit/>
          </a:bodyPr>
          <a:lstStyle>
            <a:lvl1pPr marL="0" indent="0" algn="ctr" latinLnBrk="0">
              <a:buNone/>
              <a:defRPr lang="it-IT" sz="1400"/>
            </a:lvl1pPr>
          </a:lstStyle>
          <a:p>
            <a:endParaRPr lang="it-IT" noProof="0" dirty="0"/>
          </a:p>
        </p:txBody>
      </p:sp>
      <p:sp>
        <p:nvSpPr>
          <p:cNvPr id="72" name="Segnaposto testo 21"/>
          <p:cNvSpPr>
            <a:spLocks noGrp="1"/>
          </p:cNvSpPr>
          <p:nvPr>
            <p:ph type="body" sz="quarter" idx="63" hasCustomPrompt="1"/>
          </p:nvPr>
        </p:nvSpPr>
        <p:spPr>
          <a:xfrm>
            <a:off x="7155180" y="5805715"/>
            <a:ext cx="2423160" cy="1204685"/>
          </a:xfrm>
        </p:spPr>
        <p:txBody>
          <a:bodyPr lIns="0" tIns="0" rIns="0" bIns="0" anchor="t">
            <a:noAutofit/>
          </a:bodyPr>
          <a:lstStyle>
            <a:lvl1pPr marL="0" indent="0" algn="l" latinLnBrk="0">
              <a:lnSpc>
                <a:spcPct val="150000"/>
              </a:lnSpc>
              <a:spcBef>
                <a:spcPts val="900"/>
              </a:spcBef>
              <a:buNone/>
              <a:defRPr lang="it-IT" sz="1200" b="0" i="1">
                <a:solidFill>
                  <a:schemeClr val="tx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73" name="Segnaposto testo 21"/>
          <p:cNvSpPr>
            <a:spLocks noGrp="1"/>
          </p:cNvSpPr>
          <p:nvPr>
            <p:ph type="body" sz="quarter" idx="64" hasCustomPrompt="1"/>
          </p:nvPr>
        </p:nvSpPr>
        <p:spPr>
          <a:xfrm>
            <a:off x="7155180" y="1622984"/>
            <a:ext cx="2423160" cy="1488472"/>
          </a:xfrm>
        </p:spPr>
        <p:txBody>
          <a:bodyPr lIns="0" tIns="0" rIns="0" bIns="0" anchor="t">
            <a:noAutofit/>
          </a:bodyPr>
          <a:lstStyle>
            <a:lvl1pPr marL="112713" indent="-112713" algn="l" latinLnBrk="0">
              <a:lnSpc>
                <a:spcPct val="120000"/>
              </a:lnSpc>
              <a:spcBef>
                <a:spcPts val="900"/>
              </a:spcBef>
              <a:spcAft>
                <a:spcPts val="0"/>
              </a:spcAft>
              <a:buFont typeface="Arial" panose="020B0604020202020204" pitchFamily="34" charset="0"/>
              <a:buChar char="•"/>
              <a:defRPr lang="it-IT" sz="1100">
                <a:solidFill>
                  <a:schemeClr val="tx2"/>
                </a:solidFill>
              </a:defRPr>
            </a:lvl1pPr>
            <a:lvl2pPr marL="182880" indent="-182880" latinLnBrk="0">
              <a:lnSpc>
                <a:spcPct val="100000"/>
              </a:lnSpc>
              <a:spcBef>
                <a:spcPts val="600"/>
              </a:spcBef>
              <a:spcAft>
                <a:spcPts val="0"/>
              </a:spcAft>
              <a:buFont typeface="Arial" panose="020B0604020202020204" pitchFamily="34" charset="0"/>
              <a:buChar char="•"/>
              <a:defRPr lang="it-IT" sz="900"/>
            </a:lvl2pPr>
            <a:lvl3pPr marL="182880" indent="-182880" latinLnBrk="0">
              <a:lnSpc>
                <a:spcPct val="100000"/>
              </a:lnSpc>
              <a:spcBef>
                <a:spcPts val="600"/>
              </a:spcBef>
              <a:spcAft>
                <a:spcPts val="0"/>
              </a:spcAft>
              <a:buFont typeface="Arial" panose="020B0604020202020204" pitchFamily="34" charset="0"/>
              <a:buChar char="•"/>
              <a:defRPr lang="it-IT" sz="900"/>
            </a:lvl3pPr>
            <a:lvl4pPr marL="182880" indent="-182880" latinLnBrk="0">
              <a:lnSpc>
                <a:spcPct val="100000"/>
              </a:lnSpc>
              <a:spcBef>
                <a:spcPts val="600"/>
              </a:spcBef>
              <a:spcAft>
                <a:spcPts val="0"/>
              </a:spcAft>
              <a:buFont typeface="Arial" panose="020B0604020202020204" pitchFamily="34" charset="0"/>
              <a:buChar char="•"/>
              <a:defRPr lang="it-IT" sz="900"/>
            </a:lvl4pPr>
            <a:lvl5pPr marL="182880" indent="-182880" latinLnBrk="0">
              <a:lnSpc>
                <a:spcPct val="100000"/>
              </a:lnSpc>
              <a:spcBef>
                <a:spcPts val="600"/>
              </a:spcBef>
              <a:spcAft>
                <a:spcPts val="0"/>
              </a:spcAft>
              <a:buFont typeface="Arial" panose="020B0604020202020204" pitchFamily="34" charset="0"/>
              <a:buChar char="•"/>
              <a:defRPr lang="it-IT" sz="900"/>
            </a:lvl5pPr>
            <a:lvl6pPr marL="182880" indent="-182880" latinLnBrk="0">
              <a:lnSpc>
                <a:spcPct val="100000"/>
              </a:lnSpc>
              <a:spcBef>
                <a:spcPts val="600"/>
              </a:spcBef>
              <a:spcAft>
                <a:spcPts val="0"/>
              </a:spcAft>
              <a:defRPr lang="it-IT" sz="900"/>
            </a:lvl6pPr>
            <a:lvl7pPr marL="182880" indent="-182880" latinLnBrk="0">
              <a:lnSpc>
                <a:spcPct val="100000"/>
              </a:lnSpc>
              <a:spcBef>
                <a:spcPts val="600"/>
              </a:spcBef>
              <a:spcAft>
                <a:spcPts val="0"/>
              </a:spcAft>
              <a:defRPr lang="it-IT" sz="900"/>
            </a:lvl7pPr>
            <a:lvl8pPr marL="182880" indent="-182880" latinLnBrk="0">
              <a:lnSpc>
                <a:spcPct val="100000"/>
              </a:lnSpc>
              <a:spcBef>
                <a:spcPts val="600"/>
              </a:spcBef>
              <a:spcAft>
                <a:spcPts val="0"/>
              </a:spcAft>
              <a:defRPr lang="it-IT" sz="900"/>
            </a:lvl8pPr>
            <a:lvl9pPr marL="182880" indent="-182880" latinLnBrk="0">
              <a:lnSpc>
                <a:spcPct val="100000"/>
              </a:lnSpc>
              <a:spcBef>
                <a:spcPts val="600"/>
              </a:spcBef>
              <a:spcAft>
                <a:spcPts val="0"/>
              </a:spcAft>
              <a:defRPr lang="it-IT" sz="900"/>
            </a:lvl9pPr>
          </a:lstStyle>
          <a:p>
            <a:pPr lvl="0"/>
            <a:r>
              <a:rPr lang="it-IT" noProof="0" dirty="0"/>
              <a:t>Fare clic per inserire il testo</a:t>
            </a:r>
          </a:p>
        </p:txBody>
      </p:sp>
      <p:sp>
        <p:nvSpPr>
          <p:cNvPr id="74" name="Rettangolo 73"/>
          <p:cNvSpPr/>
          <p:nvPr userDrawn="1"/>
        </p:nvSpPr>
        <p:spPr>
          <a:xfrm>
            <a:off x="695858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75" name="Segnaposto testo 21"/>
          <p:cNvSpPr>
            <a:spLocks noGrp="1"/>
          </p:cNvSpPr>
          <p:nvPr>
            <p:ph type="body" sz="quarter" idx="65" hasCustomPrompt="1"/>
          </p:nvPr>
        </p:nvSpPr>
        <p:spPr>
          <a:xfrm>
            <a:off x="7223760" y="696686"/>
            <a:ext cx="2286000" cy="595085"/>
          </a:xfrm>
        </p:spPr>
        <p:txBody>
          <a:bodyPr lIns="0" tIns="0" rIns="0" bIns="0" anchor="b">
            <a:noAutofit/>
          </a:bodyPr>
          <a:lstStyle>
            <a:lvl1pPr marL="0" indent="0" algn="l" latinLnBrk="0">
              <a:lnSpc>
                <a:spcPct val="100000"/>
              </a:lnSpc>
              <a:spcBef>
                <a:spcPts val="0"/>
              </a:spcBef>
              <a:buNone/>
              <a:defRPr lang="it-IT" sz="1600" b="1">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Testo intestazione</a:t>
            </a:r>
          </a:p>
        </p:txBody>
      </p:sp>
      <p:sp>
        <p:nvSpPr>
          <p:cNvPr id="77" name="Rettangolo 76"/>
          <p:cNvSpPr/>
          <p:nvPr userDrawn="1"/>
        </p:nvSpPr>
        <p:spPr>
          <a:xfrm>
            <a:off x="3575303"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37" name="Rettangolo 36"/>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61" name="Segnaposto testo 21"/>
          <p:cNvSpPr>
            <a:spLocks noGrp="1"/>
          </p:cNvSpPr>
          <p:nvPr>
            <p:ph type="body" sz="quarter" idx="61" hasCustomPrompt="1"/>
          </p:nvPr>
        </p:nvSpPr>
        <p:spPr>
          <a:xfrm>
            <a:off x="3771899" y="822960"/>
            <a:ext cx="2423160" cy="1386841"/>
          </a:xfrm>
        </p:spPr>
        <p:txBody>
          <a:bodyPr lIns="0" tIns="0" rIns="0" bIns="0" anchor="t">
            <a:noAutofit/>
          </a:bodyPr>
          <a:lstStyle>
            <a:lvl1pPr marL="0" indent="0" algn="l" latinLnBrk="0">
              <a:lnSpc>
                <a:spcPct val="150000"/>
              </a:lnSpc>
              <a:spcBef>
                <a:spcPts val="0"/>
              </a:spcBef>
              <a:buNone/>
              <a:defRPr lang="it-IT" sz="1200" b="0" i="1">
                <a:solidFill>
                  <a:schemeClr val="tx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71" name="Segnaposto testo 21"/>
          <p:cNvSpPr>
            <a:spLocks noGrp="1"/>
          </p:cNvSpPr>
          <p:nvPr>
            <p:ph type="body" sz="quarter" idx="62" hasCustomPrompt="1"/>
          </p:nvPr>
        </p:nvSpPr>
        <p:spPr>
          <a:xfrm>
            <a:off x="3771899" y="4846320"/>
            <a:ext cx="2423160" cy="2164080"/>
          </a:xfrm>
        </p:spPr>
        <p:txBody>
          <a:bodyPr lIns="0" tIns="0" rIns="0" bIns="0" anchor="t">
            <a:noAutofit/>
          </a:bodyPr>
          <a:lstStyle>
            <a:lvl1pPr marL="0" indent="0" algn="l" latinLnBrk="0">
              <a:lnSpc>
                <a:spcPct val="120000"/>
              </a:lnSpc>
              <a:spcBef>
                <a:spcPts val="0"/>
              </a:spcBef>
              <a:buNone/>
              <a:defRPr lang="it-IT" sz="1100" b="0" i="0">
                <a:solidFill>
                  <a:schemeClr val="tx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76" name="Rettangolo 75"/>
          <p:cNvSpPr/>
          <p:nvPr userDrawn="1"/>
        </p:nvSpPr>
        <p:spPr>
          <a:xfrm>
            <a:off x="237744"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36" name="Rettangolo 35"/>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5" name="Rettangolo 44"/>
          <p:cNvSpPr/>
          <p:nvPr userDrawn="1"/>
        </p:nvSpPr>
        <p:spPr>
          <a:xfrm>
            <a:off x="23774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31" name="Segnaposto testo 21"/>
          <p:cNvSpPr>
            <a:spLocks noGrp="1"/>
          </p:cNvSpPr>
          <p:nvPr>
            <p:ph type="body" sz="quarter" idx="20" hasCustomPrompt="1"/>
          </p:nvPr>
        </p:nvSpPr>
        <p:spPr>
          <a:xfrm>
            <a:off x="423333" y="5748867"/>
            <a:ext cx="2445174" cy="1261533"/>
          </a:xfrm>
        </p:spPr>
        <p:txBody>
          <a:bodyPr lIns="0" tIns="0" rIns="0" bIns="0" anchor="t">
            <a:noAutofit/>
          </a:bodyPr>
          <a:lstStyle>
            <a:lvl1pPr marL="0" indent="0" algn="l" latinLnBrk="0">
              <a:lnSpc>
                <a:spcPct val="150000"/>
              </a:lnSpc>
              <a:spcBef>
                <a:spcPts val="900"/>
              </a:spcBef>
              <a:buNone/>
              <a:defRPr lang="it-IT" sz="1200" b="0" i="1">
                <a:solidFill>
                  <a:schemeClr val="tx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43" name="Segnaposto testo 21"/>
          <p:cNvSpPr>
            <a:spLocks noGrp="1"/>
          </p:cNvSpPr>
          <p:nvPr>
            <p:ph type="body" sz="quarter" idx="31" hasCustomPrompt="1"/>
          </p:nvPr>
        </p:nvSpPr>
        <p:spPr>
          <a:xfrm>
            <a:off x="423333" y="1622984"/>
            <a:ext cx="2445174" cy="1488472"/>
          </a:xfrm>
        </p:spPr>
        <p:txBody>
          <a:bodyPr lIns="0" tIns="0" rIns="0" bIns="0" anchor="t">
            <a:noAutofit/>
          </a:bodyPr>
          <a:lstStyle>
            <a:lvl1pPr marL="112713" indent="-112713" algn="l" latinLnBrk="0">
              <a:lnSpc>
                <a:spcPct val="120000"/>
              </a:lnSpc>
              <a:spcBef>
                <a:spcPts val="900"/>
              </a:spcBef>
              <a:spcAft>
                <a:spcPts val="0"/>
              </a:spcAft>
              <a:buFont typeface="Arial" panose="020B0604020202020204" pitchFamily="34" charset="0"/>
              <a:buChar char="•"/>
              <a:defRPr lang="it-IT" sz="1100">
                <a:solidFill>
                  <a:schemeClr val="tx2"/>
                </a:solidFill>
              </a:defRPr>
            </a:lvl1pPr>
            <a:lvl2pPr marL="182880" indent="-182880" latinLnBrk="0">
              <a:lnSpc>
                <a:spcPct val="100000"/>
              </a:lnSpc>
              <a:spcBef>
                <a:spcPts val="600"/>
              </a:spcBef>
              <a:spcAft>
                <a:spcPts val="0"/>
              </a:spcAft>
              <a:buFont typeface="Arial" panose="020B0604020202020204" pitchFamily="34" charset="0"/>
              <a:buChar char="•"/>
              <a:defRPr lang="it-IT" sz="900"/>
            </a:lvl2pPr>
            <a:lvl3pPr marL="182880" indent="-182880" latinLnBrk="0">
              <a:lnSpc>
                <a:spcPct val="100000"/>
              </a:lnSpc>
              <a:spcBef>
                <a:spcPts val="600"/>
              </a:spcBef>
              <a:spcAft>
                <a:spcPts val="0"/>
              </a:spcAft>
              <a:buFont typeface="Arial" panose="020B0604020202020204" pitchFamily="34" charset="0"/>
              <a:buChar char="•"/>
              <a:defRPr lang="it-IT" sz="900"/>
            </a:lvl3pPr>
            <a:lvl4pPr marL="182880" indent="-182880" latinLnBrk="0">
              <a:lnSpc>
                <a:spcPct val="100000"/>
              </a:lnSpc>
              <a:spcBef>
                <a:spcPts val="600"/>
              </a:spcBef>
              <a:spcAft>
                <a:spcPts val="0"/>
              </a:spcAft>
              <a:buFont typeface="Arial" panose="020B0604020202020204" pitchFamily="34" charset="0"/>
              <a:buChar char="•"/>
              <a:defRPr lang="it-IT" sz="900"/>
            </a:lvl4pPr>
            <a:lvl5pPr marL="182880" indent="-182880" latinLnBrk="0">
              <a:lnSpc>
                <a:spcPct val="100000"/>
              </a:lnSpc>
              <a:spcBef>
                <a:spcPts val="600"/>
              </a:spcBef>
              <a:spcAft>
                <a:spcPts val="0"/>
              </a:spcAft>
              <a:buFont typeface="Arial" panose="020B0604020202020204" pitchFamily="34" charset="0"/>
              <a:buChar char="•"/>
              <a:defRPr lang="it-IT" sz="900"/>
            </a:lvl5pPr>
            <a:lvl6pPr marL="182880" indent="-182880" latinLnBrk="0">
              <a:lnSpc>
                <a:spcPct val="100000"/>
              </a:lnSpc>
              <a:spcBef>
                <a:spcPts val="600"/>
              </a:spcBef>
              <a:spcAft>
                <a:spcPts val="0"/>
              </a:spcAft>
              <a:defRPr lang="it-IT" sz="900"/>
            </a:lvl6pPr>
            <a:lvl7pPr marL="182880" indent="-182880" latinLnBrk="0">
              <a:lnSpc>
                <a:spcPct val="100000"/>
              </a:lnSpc>
              <a:spcBef>
                <a:spcPts val="600"/>
              </a:spcBef>
              <a:spcAft>
                <a:spcPts val="0"/>
              </a:spcAft>
              <a:defRPr lang="it-IT" sz="900"/>
            </a:lvl7pPr>
            <a:lvl8pPr marL="182880" indent="-182880" latinLnBrk="0">
              <a:lnSpc>
                <a:spcPct val="100000"/>
              </a:lnSpc>
              <a:spcBef>
                <a:spcPts val="600"/>
              </a:spcBef>
              <a:spcAft>
                <a:spcPts val="0"/>
              </a:spcAft>
              <a:defRPr lang="it-IT" sz="900"/>
            </a:lvl8pPr>
            <a:lvl9pPr marL="182880" indent="-182880" latinLnBrk="0">
              <a:lnSpc>
                <a:spcPct val="100000"/>
              </a:lnSpc>
              <a:spcBef>
                <a:spcPts val="600"/>
              </a:spcBef>
              <a:spcAft>
                <a:spcPts val="0"/>
              </a:spcAft>
              <a:defRPr lang="it-IT" sz="900"/>
            </a:lvl9pPr>
          </a:lstStyle>
          <a:p>
            <a:pPr lvl="0"/>
            <a:r>
              <a:rPr lang="it-IT" noProof="0" dirty="0"/>
              <a:t>Fare clic per inserire il testo</a:t>
            </a:r>
          </a:p>
        </p:txBody>
      </p:sp>
      <p:sp>
        <p:nvSpPr>
          <p:cNvPr id="52" name="Segnaposto testo 21"/>
          <p:cNvSpPr>
            <a:spLocks noGrp="1"/>
          </p:cNvSpPr>
          <p:nvPr>
            <p:ph type="body" sz="quarter" idx="58" hasCustomPrompt="1"/>
          </p:nvPr>
        </p:nvSpPr>
        <p:spPr>
          <a:xfrm>
            <a:off x="423333" y="696686"/>
            <a:ext cx="2445174" cy="595085"/>
          </a:xfrm>
        </p:spPr>
        <p:txBody>
          <a:bodyPr lIns="0" tIns="0" rIns="0" bIns="0" anchor="b">
            <a:noAutofit/>
          </a:bodyPr>
          <a:lstStyle>
            <a:lvl1pPr marL="0" indent="0" algn="l" latinLnBrk="0">
              <a:lnSpc>
                <a:spcPct val="100000"/>
              </a:lnSpc>
              <a:spcBef>
                <a:spcPts val="0"/>
              </a:spcBef>
              <a:buNone/>
              <a:defRPr lang="it-IT" sz="1600" b="1">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Testo intestazione</a:t>
            </a:r>
          </a:p>
        </p:txBody>
      </p:sp>
      <p:sp>
        <p:nvSpPr>
          <p:cNvPr id="53" name="Segnaposto immagine 4"/>
          <p:cNvSpPr>
            <a:spLocks noGrp="1"/>
          </p:cNvSpPr>
          <p:nvPr>
            <p:ph type="pic" sz="quarter" idx="59"/>
          </p:nvPr>
        </p:nvSpPr>
        <p:spPr>
          <a:xfrm>
            <a:off x="237744" y="3265713"/>
            <a:ext cx="2816352" cy="2268881"/>
          </a:xfrm>
          <a:solidFill>
            <a:schemeClr val="bg1">
              <a:lumMod val="95000"/>
            </a:schemeClr>
          </a:solidFill>
        </p:spPr>
        <p:txBody>
          <a:bodyPr tIns="182880">
            <a:normAutofit/>
          </a:bodyPr>
          <a:lstStyle>
            <a:lvl1pPr marL="0" indent="0" algn="ctr" latinLnBrk="0">
              <a:buNone/>
              <a:defRPr lang="it-IT" sz="1400"/>
            </a:lvl1pPr>
          </a:lstStyle>
          <a:p>
            <a:endParaRPr lang="it-IT" noProof="0" dirty="0"/>
          </a:p>
        </p:txBody>
      </p:sp>
      <p:sp>
        <p:nvSpPr>
          <p:cNvPr id="54" name="Segnaposto immagine 4"/>
          <p:cNvSpPr>
            <a:spLocks noGrp="1"/>
          </p:cNvSpPr>
          <p:nvPr>
            <p:ph type="pic" sz="quarter" idx="30"/>
          </p:nvPr>
        </p:nvSpPr>
        <p:spPr>
          <a:xfrm>
            <a:off x="3575303" y="2351314"/>
            <a:ext cx="2816352" cy="2235200"/>
          </a:xfrm>
          <a:solidFill>
            <a:schemeClr val="bg1">
              <a:lumMod val="95000"/>
            </a:schemeClr>
          </a:solidFill>
        </p:spPr>
        <p:txBody>
          <a:bodyPr tIns="182880">
            <a:normAutofit/>
          </a:bodyPr>
          <a:lstStyle>
            <a:lvl1pPr marL="0" indent="0" algn="ctr" latinLnBrk="0">
              <a:buNone/>
              <a:defRPr lang="it-IT" sz="1400"/>
            </a:lvl1pPr>
          </a:lstStyle>
          <a:p>
            <a:endParaRPr lang="it-IT" noProof="0" dirty="0"/>
          </a:p>
        </p:txBody>
      </p:sp>
    </p:spTree>
    <p:extLst>
      <p:ext uri="{BB962C8B-B14F-4D97-AF65-F5344CB8AC3E}">
        <p14:creationId xmlns:p14="http://schemas.microsoft.com/office/powerpoint/2010/main" val="11845087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44" userDrawn="1">
          <p15:clr>
            <a:srgbClr val="FBAE40"/>
          </p15:clr>
        </p15:guide>
        <p15:guide id="2" pos="1920" userDrawn="1">
          <p15:clr>
            <a:srgbClr val="FBAE40"/>
          </p15:clr>
        </p15:guide>
        <p15:guide id="3" pos="2250" userDrawn="1">
          <p15:clr>
            <a:srgbClr val="FBAE40"/>
          </p15:clr>
        </p15:guide>
        <p15:guide id="4" pos="4026" userDrawn="1">
          <p15:clr>
            <a:srgbClr val="FBAE40"/>
          </p15:clr>
        </p15:guide>
        <p15:guide id="5" pos="4382" userDrawn="1">
          <p15:clr>
            <a:srgbClr val="FBAE40"/>
          </p15:clr>
        </p15:guide>
        <p15:guide id="6" pos="6160" userDrawn="1">
          <p15:clr>
            <a:srgbClr val="FBAE40"/>
          </p15:clr>
        </p15:guide>
        <p15:guide id="7" orient="horz" pos="288" userDrawn="1">
          <p15:clr>
            <a:srgbClr val="FBAE40"/>
          </p15:clr>
        </p15:guide>
        <p15:guide id="8" orient="horz" pos="45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it-IT" noProof="0" dirty="0"/>
              <a:t>Fare clic per modificare lo stile del titolo</a:t>
            </a:r>
          </a:p>
        </p:txBody>
      </p:sp>
      <p:sp>
        <p:nvSpPr>
          <p:cNvPr id="3" name="Segnaposto testo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it-IT" noProof="0" dirty="0"/>
              <a:t>Fare clic per modificare </a:t>
            </a:r>
            <a:r>
              <a:rPr lang="it-IT" noProof="0" dirty="0" smtClean="0"/>
              <a:t>stili </a:t>
            </a:r>
            <a:r>
              <a:rPr lang="it-IT" noProof="0" dirty="0"/>
              <a:t>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4" name="Segnaposto data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latinLnBrk="0">
              <a:defRPr lang="it-IT" sz="1320">
                <a:solidFill>
                  <a:schemeClr val="tx1">
                    <a:tint val="75000"/>
                  </a:schemeClr>
                </a:solidFill>
              </a:defRPr>
            </a:lvl1pPr>
          </a:lstStyle>
          <a:p>
            <a:fld id="{3FA01D8F-18CF-46AB-A9F0-8E81BCCEA5FD}" type="datetime1">
              <a:rPr lang="it-IT" smtClean="0"/>
              <a:pPr/>
              <a:t>20/02/2018</a:t>
            </a:fld>
            <a:endParaRPr lang="it-IT" dirty="0"/>
          </a:p>
        </p:txBody>
      </p:sp>
      <p:sp>
        <p:nvSpPr>
          <p:cNvPr id="5" name="Segnaposto piè di pagina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latinLnBrk="0">
              <a:defRPr lang="it-IT" sz="1320">
                <a:solidFill>
                  <a:schemeClr val="tx1">
                    <a:tint val="75000"/>
                  </a:schemeClr>
                </a:solidFill>
              </a:defRPr>
            </a:lvl1pPr>
          </a:lstStyle>
          <a:p>
            <a:endParaRPr lang="it-IT" noProof="0" dirty="0"/>
          </a:p>
        </p:txBody>
      </p:sp>
      <p:sp>
        <p:nvSpPr>
          <p:cNvPr id="6" name="Segnaposto numero diapositiva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latinLnBrk="0">
              <a:defRPr lang="it-IT" sz="1320">
                <a:solidFill>
                  <a:schemeClr val="tx1">
                    <a:tint val="75000"/>
                  </a:schemeClr>
                </a:solidFill>
              </a:defRPr>
            </a:lvl1pPr>
          </a:lstStyle>
          <a:p>
            <a:fld id="{9F6761A3-4CAC-4C5F-AC82-8DB08D526BC2}" type="slidenum">
              <a:rPr lang="it-IT" noProof="0" smtClean="0"/>
              <a:t>‹N›</a:t>
            </a:fld>
            <a:endParaRPr lang="it-IT" noProof="0" dirty="0"/>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txStyles>
    <p:titleStyle>
      <a:lvl1pPr algn="l" defTabSz="1005840" rtl="0" eaLnBrk="1" latinLnBrk="0" hangingPunct="1">
        <a:lnSpc>
          <a:spcPct val="90000"/>
        </a:lnSpc>
        <a:spcBef>
          <a:spcPct val="0"/>
        </a:spcBef>
        <a:buNone/>
        <a:defRPr lang="it-IT"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Clr>
          <a:schemeClr val="accent1"/>
        </a:buClr>
        <a:buFont typeface="Arial" panose="020B0604020202020204" pitchFamily="34" charset="0"/>
        <a:buChar char="•"/>
        <a:defRPr lang="it-IT"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Clr>
          <a:schemeClr val="accent1"/>
        </a:buClr>
        <a:buFont typeface="Arial" panose="020B0604020202020204" pitchFamily="34" charset="0"/>
        <a:buChar char="•"/>
        <a:defRPr lang="it-IT"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Clr>
          <a:schemeClr val="accent1"/>
        </a:buClr>
        <a:buFont typeface="Arial" panose="020B0604020202020204" pitchFamily="34" charset="0"/>
        <a:buChar char="•"/>
        <a:defRPr lang="it-IT"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Clr>
          <a:schemeClr val="accent1"/>
        </a:buClr>
        <a:buFont typeface="Arial" panose="020B0604020202020204" pitchFamily="34" charset="0"/>
        <a:buChar char="•"/>
        <a:defRPr lang="it-IT"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Clr>
          <a:schemeClr val="accent1"/>
        </a:buClr>
        <a:buFont typeface="Arial" panose="020B0604020202020204" pitchFamily="34" charset="0"/>
        <a:buChar char="•"/>
        <a:defRPr lang="it-IT"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9pPr>
    </p:bodyStyle>
    <p:otherStyle>
      <a:defPPr>
        <a:defRPr lang="it-IT"/>
      </a:defPPr>
      <a:lvl1pPr marL="0" algn="l" defTabSz="1005840" rtl="0" eaLnBrk="1" latinLnBrk="0" hangingPunct="1">
        <a:defRPr lang="it-IT" sz="1980" kern="1200">
          <a:solidFill>
            <a:schemeClr val="tx1"/>
          </a:solidFill>
          <a:latin typeface="+mn-lt"/>
          <a:ea typeface="+mn-ea"/>
          <a:cs typeface="+mn-cs"/>
        </a:defRPr>
      </a:lvl1pPr>
      <a:lvl2pPr marL="502920" algn="l" defTabSz="1005840" rtl="0" eaLnBrk="1" latinLnBrk="0" hangingPunct="1">
        <a:defRPr lang="it-IT" sz="1980" kern="1200">
          <a:solidFill>
            <a:schemeClr val="tx1"/>
          </a:solidFill>
          <a:latin typeface="+mn-lt"/>
          <a:ea typeface="+mn-ea"/>
          <a:cs typeface="+mn-cs"/>
        </a:defRPr>
      </a:lvl2pPr>
      <a:lvl3pPr marL="1005840" algn="l" defTabSz="1005840" rtl="0" eaLnBrk="1" latinLnBrk="0" hangingPunct="1">
        <a:defRPr lang="it-IT" sz="1980" kern="1200">
          <a:solidFill>
            <a:schemeClr val="tx1"/>
          </a:solidFill>
          <a:latin typeface="+mn-lt"/>
          <a:ea typeface="+mn-ea"/>
          <a:cs typeface="+mn-cs"/>
        </a:defRPr>
      </a:lvl3pPr>
      <a:lvl4pPr marL="1508760" algn="l" defTabSz="1005840" rtl="0" eaLnBrk="1" latinLnBrk="0" hangingPunct="1">
        <a:defRPr lang="it-IT" sz="1980" kern="1200">
          <a:solidFill>
            <a:schemeClr val="tx1"/>
          </a:solidFill>
          <a:latin typeface="+mn-lt"/>
          <a:ea typeface="+mn-ea"/>
          <a:cs typeface="+mn-cs"/>
        </a:defRPr>
      </a:lvl4pPr>
      <a:lvl5pPr marL="2011680" algn="l" defTabSz="1005840" rtl="0" eaLnBrk="1" latinLnBrk="0" hangingPunct="1">
        <a:defRPr lang="it-IT" sz="1980" kern="1200">
          <a:solidFill>
            <a:schemeClr val="tx1"/>
          </a:solidFill>
          <a:latin typeface="+mn-lt"/>
          <a:ea typeface="+mn-ea"/>
          <a:cs typeface="+mn-cs"/>
        </a:defRPr>
      </a:lvl5pPr>
      <a:lvl6pPr marL="2514600" algn="l" defTabSz="1005840" rtl="0" eaLnBrk="1" latinLnBrk="0" hangingPunct="1">
        <a:defRPr lang="it-IT" sz="1980" kern="1200">
          <a:solidFill>
            <a:schemeClr val="tx1"/>
          </a:solidFill>
          <a:latin typeface="+mn-lt"/>
          <a:ea typeface="+mn-ea"/>
          <a:cs typeface="+mn-cs"/>
        </a:defRPr>
      </a:lvl6pPr>
      <a:lvl7pPr marL="3017520" algn="l" defTabSz="1005840" rtl="0" eaLnBrk="1" latinLnBrk="0" hangingPunct="1">
        <a:defRPr lang="it-IT" sz="1980" kern="1200">
          <a:solidFill>
            <a:schemeClr val="tx1"/>
          </a:solidFill>
          <a:latin typeface="+mn-lt"/>
          <a:ea typeface="+mn-ea"/>
          <a:cs typeface="+mn-cs"/>
        </a:defRPr>
      </a:lvl7pPr>
      <a:lvl8pPr marL="3520440" algn="l" defTabSz="1005840" rtl="0" eaLnBrk="1" latinLnBrk="0" hangingPunct="1">
        <a:defRPr lang="it-IT" sz="1980" kern="1200">
          <a:solidFill>
            <a:schemeClr val="tx1"/>
          </a:solidFill>
          <a:latin typeface="+mn-lt"/>
          <a:ea typeface="+mn-ea"/>
          <a:cs typeface="+mn-cs"/>
        </a:defRPr>
      </a:lvl8pPr>
      <a:lvl9pPr marL="4023360" algn="l" defTabSz="1005840" rtl="0" eaLnBrk="1" latinLnBrk="0" hangingPunct="1">
        <a:defRPr lang="it-IT"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infocsbscpo@unige.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9"/>
          </p:nvPr>
        </p:nvSpPr>
        <p:spPr>
          <a:xfrm>
            <a:off x="321547" y="3235568"/>
            <a:ext cx="2701099" cy="4009294"/>
          </a:xfrm>
        </p:spPr>
        <p:txBody>
          <a:bodyPr/>
          <a:lstStyle/>
          <a:p>
            <a:pPr algn="ctr"/>
            <a:r>
              <a:rPr lang="it-IT" sz="1050" dirty="0"/>
              <a:t>L’ Albergo dei Poveri  di Genova viene fondato a metà del XVII sec. L’Albergo e la sua chiesa, intitolata all’Immacolata Concezione, sono corredati di opere d’arte di pregio. Dal 2012 l’ala occidentale dell’edificio ospita la Biblioteca  di Scienze Sociali Sede di Scienze politiche.  Tra gli scaffali della Biblioteca inizia un percorso alla scoperta dei tesori del palazzo</a:t>
            </a:r>
          </a:p>
          <a:p>
            <a:pPr algn="ctr"/>
            <a:r>
              <a:rPr lang="it-IT" dirty="0"/>
              <a:t>http://biblioteche.unige.it/node/502</a:t>
            </a:r>
          </a:p>
          <a:p>
            <a:pPr algn="ctr"/>
            <a:r>
              <a:rPr lang="it-IT" dirty="0"/>
              <a:t>http://biblioteche.unige.it/node/586</a:t>
            </a:r>
          </a:p>
          <a:p>
            <a:pPr algn="ctr"/>
            <a:endParaRPr lang="it-IT" dirty="0"/>
          </a:p>
        </p:txBody>
      </p:sp>
      <p:sp>
        <p:nvSpPr>
          <p:cNvPr id="3" name="Segnaposto testo 2"/>
          <p:cNvSpPr>
            <a:spLocks noGrp="1"/>
          </p:cNvSpPr>
          <p:nvPr>
            <p:ph type="body" sz="quarter" idx="20"/>
          </p:nvPr>
        </p:nvSpPr>
        <p:spPr>
          <a:xfrm>
            <a:off x="7053694" y="602901"/>
            <a:ext cx="2721239" cy="934497"/>
          </a:xfrm>
        </p:spPr>
        <p:txBody>
          <a:bodyPr/>
          <a:lstStyle/>
          <a:p>
            <a:pPr>
              <a:lnSpc>
                <a:spcPts val="1600"/>
              </a:lnSpc>
            </a:pPr>
            <a:endParaRPr lang="it-IT" dirty="0" smtClean="0">
              <a:solidFill>
                <a:schemeClr val="tx1"/>
              </a:solidFill>
            </a:endParaRPr>
          </a:p>
          <a:p>
            <a:pPr>
              <a:lnSpc>
                <a:spcPts val="1600"/>
              </a:lnSpc>
            </a:pPr>
            <a:endParaRPr lang="it-IT" dirty="0" smtClean="0">
              <a:solidFill>
                <a:schemeClr val="tx1"/>
              </a:solidFill>
            </a:endParaRPr>
          </a:p>
          <a:p>
            <a:pPr algn="r">
              <a:lnSpc>
                <a:spcPts val="1600"/>
              </a:lnSpc>
            </a:pPr>
            <a:r>
              <a:rPr lang="it-IT" dirty="0" smtClean="0">
                <a:solidFill>
                  <a:schemeClr val="tx1"/>
                </a:solidFill>
              </a:rPr>
              <a:t>di + </a:t>
            </a:r>
          </a:p>
          <a:p>
            <a:pPr algn="ctr">
              <a:lnSpc>
                <a:spcPts val="1600"/>
              </a:lnSpc>
            </a:pPr>
            <a:r>
              <a:rPr lang="it-IT" dirty="0" smtClean="0">
                <a:solidFill>
                  <a:schemeClr val="tx1"/>
                </a:solidFill>
              </a:rPr>
              <a:t>sull’ Immacolata Concezione di Pierre </a:t>
            </a:r>
            <a:r>
              <a:rPr lang="it-IT" dirty="0" err="1" smtClean="0">
                <a:solidFill>
                  <a:schemeClr val="tx1"/>
                </a:solidFill>
              </a:rPr>
              <a:t>Puget</a:t>
            </a:r>
            <a:r>
              <a:rPr lang="it-IT" dirty="0" smtClean="0"/>
              <a:t>, </a:t>
            </a:r>
            <a:endParaRPr lang="it-IT" dirty="0">
              <a:solidFill>
                <a:schemeClr val="tx1"/>
              </a:solidFill>
            </a:endParaRPr>
          </a:p>
        </p:txBody>
      </p:sp>
      <p:pic>
        <p:nvPicPr>
          <p:cNvPr id="14" name="Segnaposto immagine 13"/>
          <p:cNvPicPr>
            <a:picLocks noGrp="1" noChangeAspect="1"/>
          </p:cNvPicPr>
          <p:nvPr>
            <p:ph type="pic" sz="quarter" idx="27"/>
          </p:nvPr>
        </p:nvPicPr>
        <p:blipFill>
          <a:blip r:embed="rId3" cstate="print">
            <a:extLst>
              <a:ext uri="{28A0092B-C50C-407E-A947-70E740481C1C}">
                <a14:useLocalDpi xmlns:a14="http://schemas.microsoft.com/office/drawing/2010/main" val="0"/>
              </a:ext>
            </a:extLst>
          </a:blip>
          <a:stretch>
            <a:fillRect/>
          </a:stretch>
        </p:blipFill>
        <p:spPr>
          <a:xfrm>
            <a:off x="661936" y="750612"/>
            <a:ext cx="1768510" cy="2294039"/>
          </a:xfrm>
        </p:spPr>
      </p:pic>
      <p:pic>
        <p:nvPicPr>
          <p:cNvPr id="15" name="Segnaposto immagine 14" descr="Passeggiata con le ciaspole" title="Immagine viaggio"/>
          <p:cNvPicPr>
            <a:picLocks noGrp="1" noChangeAspect="1"/>
          </p:cNvPicPr>
          <p:nvPr>
            <p:ph type="pic" sz="quarter" idx="30"/>
          </p:nvPr>
        </p:nvPicPr>
        <p:blipFill rotWithShape="1">
          <a:blip r:embed="rId4" cstate="print">
            <a:extLst>
              <a:ext uri="{28A0092B-C50C-407E-A947-70E740481C1C}">
                <a14:useLocalDpi xmlns:a14="http://schemas.microsoft.com/office/drawing/2010/main" val="0"/>
              </a:ext>
            </a:extLst>
          </a:blip>
          <a:srcRect l="90" r="90"/>
          <a:stretch/>
        </p:blipFill>
        <p:spPr/>
      </p:pic>
      <p:pic>
        <p:nvPicPr>
          <p:cNvPr id="18" name="Segnaposto immagine 17"/>
          <p:cNvPicPr>
            <a:picLocks noGrp="1" noChangeAspect="1"/>
          </p:cNvPicPr>
          <p:nvPr>
            <p:ph type="pic" sz="quarter" idx="31"/>
          </p:nvPr>
        </p:nvPicPr>
        <p:blipFill>
          <a:blip r:embed="rId5">
            <a:extLst>
              <a:ext uri="{28A0092B-C50C-407E-A947-70E740481C1C}">
                <a14:useLocalDpi xmlns:a14="http://schemas.microsoft.com/office/drawing/2010/main" val="0"/>
              </a:ext>
            </a:extLst>
          </a:blip>
          <a:stretch>
            <a:fillRect/>
          </a:stretch>
        </p:blipFill>
        <p:spPr>
          <a:xfrm>
            <a:off x="6944315" y="1730854"/>
            <a:ext cx="2780325" cy="3511121"/>
          </a:xfrm>
        </p:spPr>
      </p:pic>
      <p:sp>
        <p:nvSpPr>
          <p:cNvPr id="10" name="Segnaposto testo 9"/>
          <p:cNvSpPr>
            <a:spLocks noGrp="1"/>
          </p:cNvSpPr>
          <p:nvPr>
            <p:ph type="body" sz="quarter" idx="60"/>
          </p:nvPr>
        </p:nvSpPr>
        <p:spPr>
          <a:xfrm>
            <a:off x="3794761" y="5765809"/>
            <a:ext cx="2468878" cy="301616"/>
          </a:xfrm>
        </p:spPr>
        <p:txBody>
          <a:bodyPr/>
          <a:lstStyle/>
          <a:p>
            <a:r>
              <a:rPr lang="it-IT" dirty="0" smtClean="0"/>
              <a:t>A scaffale </a:t>
            </a:r>
            <a:r>
              <a:rPr lang="it-IT" b="1" i="0" dirty="0" smtClean="0"/>
              <a:t>in Biblioteca </a:t>
            </a:r>
            <a:endParaRPr lang="it-IT" i="0" dirty="0"/>
          </a:p>
        </p:txBody>
      </p:sp>
      <p:sp>
        <p:nvSpPr>
          <p:cNvPr id="11" name="Segnaposto testo 10"/>
          <p:cNvSpPr>
            <a:spLocks noGrp="1"/>
          </p:cNvSpPr>
          <p:nvPr>
            <p:ph type="body" sz="quarter" idx="61"/>
          </p:nvPr>
        </p:nvSpPr>
        <p:spPr>
          <a:xfrm>
            <a:off x="3637503" y="6089301"/>
            <a:ext cx="2726725" cy="699643"/>
          </a:xfrm>
        </p:spPr>
        <p:txBody>
          <a:bodyPr/>
          <a:lstStyle/>
          <a:p>
            <a:r>
              <a:rPr lang="it-IT" dirty="0"/>
              <a:t>Emanuele </a:t>
            </a:r>
            <a:r>
              <a:rPr lang="it-IT" dirty="0" err="1"/>
              <a:t>Brignole</a:t>
            </a:r>
            <a:r>
              <a:rPr lang="it-IT" dirty="0"/>
              <a:t> e l'Albergo dei Poveri di Genova / De Marini </a:t>
            </a:r>
            <a:r>
              <a:rPr lang="it-IT" dirty="0" smtClean="0"/>
              <a:t>Annamaria, </a:t>
            </a:r>
            <a:r>
              <a:rPr lang="it-IT" dirty="0" err="1" smtClean="0"/>
              <a:t>Termanini</a:t>
            </a:r>
            <a:r>
              <a:rPr lang="it-IT" dirty="0" smtClean="0"/>
              <a:t> Editore, 2016</a:t>
            </a:r>
            <a:endParaRPr lang="it-IT" dirty="0"/>
          </a:p>
        </p:txBody>
      </p:sp>
      <p:sp>
        <p:nvSpPr>
          <p:cNvPr id="12" name="Segnaposto testo 11"/>
          <p:cNvSpPr>
            <a:spLocks noGrp="1"/>
          </p:cNvSpPr>
          <p:nvPr>
            <p:ph type="body" sz="quarter" idx="62"/>
          </p:nvPr>
        </p:nvSpPr>
        <p:spPr>
          <a:xfrm>
            <a:off x="3840479" y="6788944"/>
            <a:ext cx="2423160" cy="380198"/>
          </a:xfrm>
        </p:spPr>
        <p:txBody>
          <a:bodyPr/>
          <a:lstStyle/>
          <a:p>
            <a:r>
              <a:rPr lang="it-IT" dirty="0" smtClean="0"/>
              <a:t>Collocazione 945.182 </a:t>
            </a:r>
            <a:r>
              <a:rPr lang="it-IT" dirty="0"/>
              <a:t>DEM</a:t>
            </a:r>
          </a:p>
        </p:txBody>
      </p:sp>
      <p:sp>
        <p:nvSpPr>
          <p:cNvPr id="13" name="Segnaposto testo 12"/>
          <p:cNvSpPr>
            <a:spLocks noGrp="1"/>
          </p:cNvSpPr>
          <p:nvPr>
            <p:ph type="body" sz="quarter" idx="63"/>
          </p:nvPr>
        </p:nvSpPr>
        <p:spPr>
          <a:xfrm>
            <a:off x="6986013" y="5765810"/>
            <a:ext cx="2738628" cy="1023134"/>
          </a:xfrm>
        </p:spPr>
        <p:txBody>
          <a:bodyPr/>
          <a:lstStyle/>
          <a:p>
            <a:pPr algn="l"/>
            <a:r>
              <a:rPr lang="it-IT" sz="1200" dirty="0" smtClean="0"/>
              <a:t>Magnani</a:t>
            </a:r>
            <a:r>
              <a:rPr lang="it-IT" sz="1200" dirty="0"/>
              <a:t>, </a:t>
            </a:r>
            <a:r>
              <a:rPr lang="it-IT" sz="1200" dirty="0" smtClean="0"/>
              <a:t>L.  </a:t>
            </a:r>
            <a:r>
              <a:rPr lang="it-IT" sz="1200" dirty="0"/>
              <a:t>Pierre </a:t>
            </a:r>
            <a:r>
              <a:rPr lang="it-IT" sz="1200" dirty="0" err="1"/>
              <a:t>Puget</a:t>
            </a:r>
            <a:r>
              <a:rPr lang="it-IT" sz="1200" dirty="0"/>
              <a:t> </a:t>
            </a:r>
            <a:r>
              <a:rPr lang="it-IT" sz="1200" dirty="0" smtClean="0"/>
              <a:t>Genova</a:t>
            </a:r>
            <a:r>
              <a:rPr lang="it-IT" sz="1200" dirty="0"/>
              <a:t>: per una committenza aggiornata, in: La scultura a Genova e in Liguria dal Seicento al primo Novecento (</a:t>
            </a:r>
            <a:r>
              <a:rPr lang="it-IT" sz="1200" dirty="0" smtClean="0"/>
              <a:t>vol.  </a:t>
            </a:r>
            <a:r>
              <a:rPr lang="it-IT" sz="1200" dirty="0"/>
              <a:t>II), </a:t>
            </a:r>
            <a:r>
              <a:rPr lang="it-IT" sz="1200" dirty="0" smtClean="0"/>
              <a:t>pp</a:t>
            </a:r>
            <a:r>
              <a:rPr lang="it-IT" sz="1200" dirty="0"/>
              <a:t>. 135-142</a:t>
            </a:r>
            <a:r>
              <a:rPr lang="it-IT" sz="1200" b="1" i="0" dirty="0" smtClean="0"/>
              <a:t> </a:t>
            </a:r>
            <a:endParaRPr lang="it-IT" sz="1200" b="1" i="0" dirty="0"/>
          </a:p>
        </p:txBody>
      </p:sp>
      <p:cxnSp>
        <p:nvCxnSpPr>
          <p:cNvPr id="16" name="Connettore 15"/>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ttore 16"/>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4" name="Immagin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2412" y="1455708"/>
            <a:ext cx="2984963" cy="4061415"/>
          </a:xfrm>
          <a:prstGeom prst="rect">
            <a:avLst/>
          </a:prstGeom>
        </p:spPr>
      </p:pic>
      <p:sp>
        <p:nvSpPr>
          <p:cNvPr id="19" name="Segnaposto testo 11"/>
          <p:cNvSpPr txBox="1">
            <a:spLocks/>
          </p:cNvSpPr>
          <p:nvPr/>
        </p:nvSpPr>
        <p:spPr>
          <a:xfrm>
            <a:off x="7086601" y="6866504"/>
            <a:ext cx="2638039" cy="302638"/>
          </a:xfrm>
          <a:prstGeom prst="rect">
            <a:avLst/>
          </a:prstGeom>
        </p:spPr>
        <p:txBody>
          <a:bodyPr vert="horz" lIns="0" tIns="0" rIns="0" bIns="0" rtlCol="0" anchor="ctr">
            <a:noAutofit/>
          </a:bodyPr>
          <a:lstStyle>
            <a:lvl1pPr marL="0" indent="0" algn="l" defTabSz="1005840" rtl="0" eaLnBrk="1" latinLnBrk="0" hangingPunct="1">
              <a:lnSpc>
                <a:spcPct val="100000"/>
              </a:lnSpc>
              <a:spcBef>
                <a:spcPts val="0"/>
              </a:spcBef>
              <a:buClr>
                <a:schemeClr val="accent1"/>
              </a:buClr>
              <a:buFont typeface="Arial" panose="020B0604020202020204" pitchFamily="34" charset="0"/>
              <a:buNone/>
              <a:defRPr lang="it-IT" sz="1100" b="0" i="1" kern="1200">
                <a:solidFill>
                  <a:schemeClr val="bg1"/>
                </a:solidFill>
                <a:latin typeface="+mj-lt"/>
                <a:ea typeface="+mn-ea"/>
                <a:cs typeface="+mn-cs"/>
              </a:defRPr>
            </a:lvl1pPr>
            <a:lvl2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2pPr>
            <a:lvl3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3pPr>
            <a:lvl4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4pPr>
            <a:lvl5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9pPr>
          </a:lstStyle>
          <a:p>
            <a:r>
              <a:rPr lang="it-IT" dirty="0" smtClean="0"/>
              <a:t>Collocazione 730. 94518 </a:t>
            </a:r>
            <a:r>
              <a:rPr lang="it-IT" dirty="0" err="1" smtClean="0"/>
              <a:t>Scu</a:t>
            </a:r>
            <a:r>
              <a:rPr lang="it-IT" dirty="0" smtClean="0"/>
              <a:t> </a:t>
            </a:r>
            <a:endParaRPr lang="it-IT" dirty="0"/>
          </a:p>
        </p:txBody>
      </p:sp>
      <p:sp>
        <p:nvSpPr>
          <p:cNvPr id="20" name="Segnaposto testo 2"/>
          <p:cNvSpPr txBox="1">
            <a:spLocks/>
          </p:cNvSpPr>
          <p:nvPr/>
        </p:nvSpPr>
        <p:spPr>
          <a:xfrm>
            <a:off x="3670411" y="481597"/>
            <a:ext cx="2626136" cy="803868"/>
          </a:xfrm>
          <a:prstGeom prst="rect">
            <a:avLst/>
          </a:prstGeom>
        </p:spPr>
        <p:txBody>
          <a:bodyPr vert="horz" lIns="0" tIns="0" rIns="0" bIns="0" rtlCol="0" anchor="b">
            <a:noAutofit/>
          </a:bodyPr>
          <a:lstStyle>
            <a:lvl1pPr marL="0" indent="0" algn="l" defTabSz="1005840" rtl="0" eaLnBrk="1" latinLnBrk="0" hangingPunct="1">
              <a:lnSpc>
                <a:spcPct val="100000"/>
              </a:lnSpc>
              <a:spcBef>
                <a:spcPts val="0"/>
              </a:spcBef>
              <a:buClr>
                <a:schemeClr val="accent1"/>
              </a:buClr>
              <a:buFont typeface="Arial" panose="020B0604020202020204" pitchFamily="34" charset="0"/>
              <a:buNone/>
              <a:defRPr lang="it-IT" sz="1600" b="1" kern="1200">
                <a:solidFill>
                  <a:schemeClr val="bg1"/>
                </a:solidFill>
                <a:latin typeface="+mj-lt"/>
                <a:ea typeface="+mn-ea"/>
                <a:cs typeface="+mn-cs"/>
              </a:defRPr>
            </a:lvl1pPr>
            <a:lvl2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2pPr>
            <a:lvl3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3pPr>
            <a:lvl4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4pPr>
            <a:lvl5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9pPr>
          </a:lstStyle>
          <a:p>
            <a:pPr algn="r">
              <a:lnSpc>
                <a:spcPts val="1600"/>
              </a:lnSpc>
            </a:pPr>
            <a:r>
              <a:rPr lang="it-IT" dirty="0"/>
              <a:t>d</a:t>
            </a:r>
            <a:r>
              <a:rPr lang="it-IT" dirty="0" smtClean="0"/>
              <a:t>i + </a:t>
            </a:r>
          </a:p>
          <a:p>
            <a:pPr algn="ctr">
              <a:lnSpc>
                <a:spcPts val="1600"/>
              </a:lnSpc>
            </a:pPr>
            <a:r>
              <a:rPr lang="it-IT" dirty="0" smtClean="0"/>
              <a:t>sull’Albergo dei Poveri di Genova</a:t>
            </a:r>
            <a:endParaRPr lang="it-IT" dirty="0"/>
          </a:p>
        </p:txBody>
      </p:sp>
    </p:spTree>
    <p:extLst>
      <p:ext uri="{BB962C8B-B14F-4D97-AF65-F5344CB8AC3E}">
        <p14:creationId xmlns:p14="http://schemas.microsoft.com/office/powerpoint/2010/main" val="974431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Segnaposto immagine 27"/>
          <p:cNvPicPr>
            <a:picLocks noGrp="1" noChangeAspect="1"/>
          </p:cNvPicPr>
          <p:nvPr>
            <p:ph type="pic" sz="quarter" idx="60"/>
          </p:nvPr>
        </p:nvPicPr>
        <p:blipFill>
          <a:blip r:embed="rId3">
            <a:extLst>
              <a:ext uri="{28A0092B-C50C-407E-A947-70E740481C1C}">
                <a14:useLocalDpi xmlns:a14="http://schemas.microsoft.com/office/drawing/2010/main" val="0"/>
              </a:ext>
            </a:extLst>
          </a:blip>
          <a:stretch>
            <a:fillRect/>
          </a:stretch>
        </p:blipFill>
        <p:spPr>
          <a:xfrm>
            <a:off x="7181044" y="3110455"/>
            <a:ext cx="2350823" cy="2598656"/>
          </a:xfrm>
        </p:spPr>
      </p:pic>
      <p:sp>
        <p:nvSpPr>
          <p:cNvPr id="24" name="Segnaposto testo 23"/>
          <p:cNvSpPr>
            <a:spLocks noGrp="1"/>
          </p:cNvSpPr>
          <p:nvPr>
            <p:ph type="body" sz="quarter" idx="64"/>
          </p:nvPr>
        </p:nvSpPr>
        <p:spPr>
          <a:xfrm>
            <a:off x="6981164" y="1513848"/>
            <a:ext cx="2734608" cy="1682924"/>
          </a:xfrm>
        </p:spPr>
        <p:txBody>
          <a:bodyPr/>
          <a:lstStyle/>
          <a:p>
            <a:r>
              <a:rPr lang="it-IT" sz="1050" dirty="0"/>
              <a:t>Monica Porcile, </a:t>
            </a:r>
            <a:r>
              <a:rPr lang="it-IT" sz="1050" dirty="0" smtClean="0"/>
              <a:t> Uno </a:t>
            </a:r>
            <a:r>
              <a:rPr lang="it-IT" sz="1050" dirty="0"/>
              <a:t>spazio per i libri e per la comunità accademica. </a:t>
            </a:r>
            <a:r>
              <a:rPr lang="it-IT" sz="1050" dirty="0" smtClean="0"/>
              <a:t>La </a:t>
            </a:r>
            <a:r>
              <a:rPr lang="it-IT" sz="1050" dirty="0"/>
              <a:t>nuova biblioteca di Scienze Sociali - Sede </a:t>
            </a:r>
            <a:r>
              <a:rPr lang="it-IT" sz="1050" dirty="0" smtClean="0"/>
              <a:t>di </a:t>
            </a:r>
            <a:r>
              <a:rPr lang="it-IT" sz="1050" dirty="0"/>
              <a:t>Scienze Politiche dell’Università di </a:t>
            </a:r>
            <a:r>
              <a:rPr lang="it-IT" sz="1050" dirty="0" smtClean="0"/>
              <a:t>Genova, </a:t>
            </a:r>
            <a:r>
              <a:rPr lang="it-IT" sz="1050" dirty="0"/>
              <a:t>In: Itinerari del libro nella storia: per Anna Giulia Cavagna a trent'anni </a:t>
            </a:r>
            <a:r>
              <a:rPr lang="it-IT" sz="1050" dirty="0" smtClean="0"/>
              <a:t>dalla </a:t>
            </a:r>
            <a:r>
              <a:rPr lang="it-IT" sz="1050" dirty="0"/>
              <a:t>prima lezione a cura di F. </a:t>
            </a:r>
            <a:r>
              <a:rPr lang="it-IT" sz="1050" dirty="0" err="1"/>
              <a:t>Nepori</a:t>
            </a:r>
            <a:r>
              <a:rPr lang="it-IT" sz="1050" dirty="0"/>
              <a:t>, F. Sabba e P. </a:t>
            </a:r>
            <a:r>
              <a:rPr lang="it-IT" sz="1050" dirty="0" smtClean="0"/>
              <a:t>Tinti, pp. </a:t>
            </a:r>
            <a:r>
              <a:rPr lang="it-IT" sz="1050" dirty="0" smtClean="0"/>
              <a:t>05-312. </a:t>
            </a:r>
            <a:r>
              <a:rPr lang="it-IT" sz="1050" dirty="0" err="1" smtClean="0"/>
              <a:t>coll</a:t>
            </a:r>
            <a:r>
              <a:rPr lang="it-IT" sz="1050" dirty="0" smtClean="0"/>
              <a:t>. 002.092 </a:t>
            </a:r>
            <a:r>
              <a:rPr lang="it-IT" sz="1050" dirty="0" err="1" smtClean="0"/>
              <a:t>iti</a:t>
            </a:r>
            <a:endParaRPr lang="it-IT" sz="1050" dirty="0"/>
          </a:p>
          <a:p>
            <a:endParaRPr lang="it-IT" dirty="0" smtClean="0"/>
          </a:p>
          <a:p>
            <a:endParaRPr lang="it-IT" dirty="0"/>
          </a:p>
        </p:txBody>
      </p:sp>
      <p:sp>
        <p:nvSpPr>
          <p:cNvPr id="25" name="Segnaposto testo 24"/>
          <p:cNvSpPr>
            <a:spLocks noGrp="1"/>
          </p:cNvSpPr>
          <p:nvPr>
            <p:ph type="body" sz="quarter" idx="65"/>
          </p:nvPr>
        </p:nvSpPr>
        <p:spPr>
          <a:xfrm>
            <a:off x="7025354" y="555016"/>
            <a:ext cx="2724560" cy="902551"/>
          </a:xfrm>
        </p:spPr>
        <p:txBody>
          <a:bodyPr/>
          <a:lstStyle/>
          <a:p>
            <a:pPr algn="r"/>
            <a:r>
              <a:rPr lang="it-IT" dirty="0" smtClean="0"/>
              <a:t>di + </a:t>
            </a:r>
          </a:p>
          <a:p>
            <a:r>
              <a:rPr lang="it-IT" dirty="0" smtClean="0"/>
              <a:t>sulla Biblioteca di Scuola di Scienze Sociali Sede di Scienze Politiche</a:t>
            </a:r>
            <a:endParaRPr lang="it-IT" dirty="0"/>
          </a:p>
        </p:txBody>
      </p:sp>
      <p:sp>
        <p:nvSpPr>
          <p:cNvPr id="7" name="Segnaposto testo 6"/>
          <p:cNvSpPr>
            <a:spLocks noGrp="1"/>
          </p:cNvSpPr>
          <p:nvPr>
            <p:ph type="body" sz="quarter" idx="61"/>
          </p:nvPr>
        </p:nvSpPr>
        <p:spPr>
          <a:xfrm>
            <a:off x="3653849" y="555016"/>
            <a:ext cx="2597937" cy="1109659"/>
          </a:xfrm>
        </p:spPr>
        <p:txBody>
          <a:bodyPr/>
          <a:lstStyle/>
          <a:p>
            <a:pPr algn="r"/>
            <a:r>
              <a:rPr lang="it-IT" sz="1600" i="0" dirty="0"/>
              <a:t>d</a:t>
            </a:r>
            <a:r>
              <a:rPr lang="it-IT" sz="1600" i="0" dirty="0" smtClean="0"/>
              <a:t>i +</a:t>
            </a:r>
          </a:p>
          <a:p>
            <a:r>
              <a:rPr lang="it-IT" sz="1600" i="0" dirty="0" smtClean="0"/>
              <a:t>sul Martirio di San Benigno di Giovanni Battista Carlone</a:t>
            </a:r>
            <a:endParaRPr lang="it-IT" sz="1600" i="0" dirty="0"/>
          </a:p>
        </p:txBody>
      </p:sp>
      <p:sp>
        <p:nvSpPr>
          <p:cNvPr id="22" name="Segnaposto testo 21"/>
          <p:cNvSpPr>
            <a:spLocks noGrp="1"/>
          </p:cNvSpPr>
          <p:nvPr>
            <p:ph type="body" sz="quarter" idx="62"/>
          </p:nvPr>
        </p:nvSpPr>
        <p:spPr>
          <a:xfrm>
            <a:off x="3817371" y="5709111"/>
            <a:ext cx="2331217" cy="826864"/>
          </a:xfrm>
        </p:spPr>
        <p:txBody>
          <a:bodyPr/>
          <a:lstStyle/>
          <a:p>
            <a:pPr marL="171450" indent="-171450">
              <a:lnSpc>
                <a:spcPts val="1400"/>
              </a:lnSpc>
              <a:buFont typeface="Arial" panose="020B0604020202020204" pitchFamily="34" charset="0"/>
              <a:buChar char="•"/>
            </a:pPr>
            <a:r>
              <a:rPr lang="it-IT" dirty="0" smtClean="0"/>
              <a:t>Un traccia per grandi decoratori, cap. 3, in: Franco Renzo </a:t>
            </a:r>
            <a:r>
              <a:rPr lang="it-IT" dirty="0" err="1" smtClean="0"/>
              <a:t>Pesenti</a:t>
            </a:r>
            <a:r>
              <a:rPr lang="it-IT" dirty="0" smtClean="0"/>
              <a:t>,  La pittura in Liguria artisti del primo seicento, Carige, 1986, pp. – 123-229</a:t>
            </a:r>
            <a:endParaRPr lang="it-IT" dirty="0"/>
          </a:p>
        </p:txBody>
      </p:sp>
      <p:sp>
        <p:nvSpPr>
          <p:cNvPr id="9" name="Segnaposto testo 8"/>
          <p:cNvSpPr>
            <a:spLocks noGrp="1"/>
          </p:cNvSpPr>
          <p:nvPr>
            <p:ph type="body" sz="quarter" idx="20"/>
          </p:nvPr>
        </p:nvSpPr>
        <p:spPr>
          <a:xfrm>
            <a:off x="423333" y="5709111"/>
            <a:ext cx="2445174" cy="1373150"/>
          </a:xfrm>
        </p:spPr>
        <p:txBody>
          <a:bodyPr/>
          <a:lstStyle/>
          <a:p>
            <a:endParaRPr lang="it-IT" dirty="0"/>
          </a:p>
        </p:txBody>
      </p:sp>
      <p:sp>
        <p:nvSpPr>
          <p:cNvPr id="10" name="Segnaposto testo 9"/>
          <p:cNvSpPr>
            <a:spLocks noGrp="1"/>
          </p:cNvSpPr>
          <p:nvPr>
            <p:ph type="body" sz="quarter" idx="31"/>
          </p:nvPr>
        </p:nvSpPr>
        <p:spPr/>
        <p:txBody>
          <a:bodyPr/>
          <a:lstStyle/>
          <a:p>
            <a:pPr>
              <a:lnSpc>
                <a:spcPct val="114000"/>
              </a:lnSpc>
            </a:pPr>
            <a:r>
              <a:rPr lang="it-IT" dirty="0" smtClean="0"/>
              <a:t>Franchini Guelfi, F. </a:t>
            </a:r>
            <a:r>
              <a:rPr lang="it-IT" dirty="0" err="1" smtClean="0"/>
              <a:t>Teathrum</a:t>
            </a:r>
            <a:r>
              <a:rPr lang="it-IT" dirty="0" smtClean="0"/>
              <a:t> </a:t>
            </a:r>
            <a:r>
              <a:rPr lang="it-IT" dirty="0" err="1" smtClean="0"/>
              <a:t>Sacrum</a:t>
            </a:r>
            <a:r>
              <a:rPr lang="it-IT" dirty="0" smtClean="0"/>
              <a:t>: lieta divozione, </a:t>
            </a:r>
            <a:r>
              <a:rPr lang="it-IT" dirty="0" err="1" smtClean="0"/>
              <a:t>divota</a:t>
            </a:r>
            <a:r>
              <a:rPr lang="it-IT" dirty="0" smtClean="0"/>
              <a:t> ammirazione, In: La Scultura a Genova e in Liguria, dal Seicento al primo novecento, Vol. 2, pp. 240-265</a:t>
            </a:r>
            <a:endParaRPr lang="it-IT" dirty="0"/>
          </a:p>
          <a:p>
            <a:pPr>
              <a:lnSpc>
                <a:spcPct val="114000"/>
              </a:lnSpc>
            </a:pPr>
            <a:r>
              <a:rPr lang="it-IT" dirty="0" smtClean="0"/>
              <a:t>Collocazione: 730.94518  </a:t>
            </a:r>
            <a:r>
              <a:rPr lang="it-IT" dirty="0" err="1" smtClean="0"/>
              <a:t>scu</a:t>
            </a:r>
            <a:endParaRPr lang="it-IT" dirty="0"/>
          </a:p>
        </p:txBody>
      </p:sp>
      <p:sp>
        <p:nvSpPr>
          <p:cNvPr id="11" name="Segnaposto testo 10"/>
          <p:cNvSpPr>
            <a:spLocks noGrp="1"/>
          </p:cNvSpPr>
          <p:nvPr>
            <p:ph type="body" sz="quarter" idx="58"/>
          </p:nvPr>
        </p:nvSpPr>
        <p:spPr>
          <a:xfrm>
            <a:off x="301450" y="555017"/>
            <a:ext cx="2733151" cy="711075"/>
          </a:xfrm>
        </p:spPr>
        <p:txBody>
          <a:bodyPr/>
          <a:lstStyle/>
          <a:p>
            <a:pPr algn="r"/>
            <a:r>
              <a:rPr lang="it-IT" dirty="0" smtClean="0"/>
              <a:t>di + </a:t>
            </a:r>
          </a:p>
          <a:p>
            <a:r>
              <a:rPr lang="it-IT" dirty="0" smtClean="0"/>
              <a:t>sull’altare maggiore di Francesco Schiaffino </a:t>
            </a:r>
            <a:endParaRPr lang="it-IT" dirty="0"/>
          </a:p>
        </p:txBody>
      </p:sp>
      <p:pic>
        <p:nvPicPr>
          <p:cNvPr id="14" name="Segnaposto immagine 13"/>
          <p:cNvPicPr>
            <a:picLocks noGrp="1" noChangeAspect="1"/>
          </p:cNvPicPr>
          <p:nvPr>
            <p:ph type="pic" sz="quarter" idx="59"/>
          </p:nvPr>
        </p:nvPicPr>
        <p:blipFill>
          <a:blip r:embed="rId4" cstate="print">
            <a:extLst>
              <a:ext uri="{28A0092B-C50C-407E-A947-70E740481C1C}">
                <a14:useLocalDpi xmlns:a14="http://schemas.microsoft.com/office/drawing/2010/main" val="0"/>
              </a:ext>
            </a:extLst>
          </a:blip>
          <a:stretch>
            <a:fillRect/>
          </a:stretch>
        </p:blipFill>
        <p:spPr>
          <a:xfrm>
            <a:off x="713803" y="2968564"/>
            <a:ext cx="1748044" cy="2187376"/>
          </a:xfrm>
        </p:spPr>
      </p:pic>
      <p:cxnSp>
        <p:nvCxnSpPr>
          <p:cNvPr id="13" name="Connettore 12"/>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ttore 14"/>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333" y="5337715"/>
            <a:ext cx="2460544" cy="1844817"/>
          </a:xfrm>
          <a:prstGeom prst="rect">
            <a:avLst/>
          </a:prstGeom>
        </p:spPr>
      </p:pic>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0888" y="1786391"/>
            <a:ext cx="1906362" cy="2541816"/>
          </a:xfrm>
          <a:prstGeom prst="rect">
            <a:avLst/>
          </a:prstGeom>
        </p:spPr>
      </p:pic>
      <p:sp>
        <p:nvSpPr>
          <p:cNvPr id="8" name="CasellaDiTesto 7"/>
          <p:cNvSpPr txBox="1"/>
          <p:nvPr/>
        </p:nvSpPr>
        <p:spPr>
          <a:xfrm>
            <a:off x="3715175" y="4642338"/>
            <a:ext cx="2621486" cy="769441"/>
          </a:xfrm>
          <a:prstGeom prst="rect">
            <a:avLst/>
          </a:prstGeom>
          <a:noFill/>
        </p:spPr>
        <p:txBody>
          <a:bodyPr wrap="square" rtlCol="0">
            <a:spAutoFit/>
          </a:bodyPr>
          <a:lstStyle/>
          <a:p>
            <a:r>
              <a:rPr lang="it-IT" sz="1100" dirty="0" smtClean="0"/>
              <a:t>Giovanni Battista Carlone, Martirio di San Benigno, Martirio di San Benigno, particolare,  Quadreria dell’Albergo dei Poveri</a:t>
            </a:r>
            <a:endParaRPr lang="it-IT" sz="1100" dirty="0"/>
          </a:p>
        </p:txBody>
      </p:sp>
      <p:sp>
        <p:nvSpPr>
          <p:cNvPr id="12" name="CasellaDiTesto 11"/>
          <p:cNvSpPr txBox="1"/>
          <p:nvPr/>
        </p:nvSpPr>
        <p:spPr>
          <a:xfrm>
            <a:off x="3817371" y="6593101"/>
            <a:ext cx="2332219" cy="276999"/>
          </a:xfrm>
          <a:prstGeom prst="rect">
            <a:avLst/>
          </a:prstGeom>
          <a:noFill/>
        </p:spPr>
        <p:txBody>
          <a:bodyPr wrap="square" rtlCol="0">
            <a:spAutoFit/>
          </a:bodyPr>
          <a:lstStyle/>
          <a:p>
            <a:r>
              <a:rPr lang="it-IT" sz="1200" dirty="0" smtClean="0"/>
              <a:t>collocazione: 758. 518 </a:t>
            </a:r>
            <a:r>
              <a:rPr lang="it-IT" sz="1200" dirty="0" err="1"/>
              <a:t>p</a:t>
            </a:r>
            <a:r>
              <a:rPr lang="it-IT" sz="1200" dirty="0" err="1" smtClean="0"/>
              <a:t>es</a:t>
            </a:r>
            <a:r>
              <a:rPr lang="it-IT" sz="1200" dirty="0" smtClean="0"/>
              <a:t> </a:t>
            </a:r>
            <a:endParaRPr lang="it-IT" sz="1200" dirty="0"/>
          </a:p>
        </p:txBody>
      </p:sp>
      <p:sp>
        <p:nvSpPr>
          <p:cNvPr id="3" name="Segnaposto testo 2"/>
          <p:cNvSpPr>
            <a:spLocks noGrp="1"/>
          </p:cNvSpPr>
          <p:nvPr>
            <p:ph type="body" sz="quarter" idx="63"/>
          </p:nvPr>
        </p:nvSpPr>
        <p:spPr>
          <a:xfrm>
            <a:off x="7025353" y="5801409"/>
            <a:ext cx="2724561" cy="1453502"/>
          </a:xfrm>
        </p:spPr>
        <p:txBody>
          <a:bodyPr/>
          <a:lstStyle/>
          <a:p>
            <a:r>
              <a:rPr lang="it-IT" sz="1000" b="1" dirty="0"/>
              <a:t>Sede di Scienze Politiche "</a:t>
            </a:r>
            <a:r>
              <a:rPr lang="it-IT" sz="1000" b="1" dirty="0" smtClean="0"/>
              <a:t>E. </a:t>
            </a:r>
            <a:r>
              <a:rPr lang="it-IT" sz="1000" b="1" dirty="0" err="1" smtClean="0"/>
              <a:t>Vidal</a:t>
            </a:r>
            <a:r>
              <a:rPr lang="it-IT" sz="1000" b="1" dirty="0"/>
              <a:t>". Biblioteca di Scuola di Scienze </a:t>
            </a:r>
            <a:r>
              <a:rPr lang="it-IT" sz="1000" b="1" dirty="0" smtClean="0"/>
              <a:t>Sociali - </a:t>
            </a:r>
            <a:r>
              <a:rPr lang="it-IT" sz="1000" dirty="0" smtClean="0"/>
              <a:t>Albergo </a:t>
            </a:r>
            <a:r>
              <a:rPr lang="it-IT" sz="1000" dirty="0"/>
              <a:t>dei Poveri </a:t>
            </a:r>
            <a:r>
              <a:rPr lang="it-IT" sz="1000" dirty="0" smtClean="0"/>
              <a:t>– P. le E. </a:t>
            </a:r>
            <a:r>
              <a:rPr lang="it-IT" sz="1000" dirty="0" err="1" smtClean="0"/>
              <a:t>Brignole</a:t>
            </a:r>
            <a:r>
              <a:rPr lang="it-IT" sz="1000" dirty="0"/>
              <a:t>, 2 - 16125 </a:t>
            </a:r>
            <a:r>
              <a:rPr lang="it-IT" sz="1000" dirty="0" smtClean="0"/>
              <a:t>Genova . Tel</a:t>
            </a:r>
            <a:r>
              <a:rPr lang="it-IT" sz="1000" dirty="0"/>
              <a:t>. 010 209 51213; email: </a:t>
            </a:r>
            <a:r>
              <a:rPr lang="it-IT" sz="1000" dirty="0" smtClean="0">
                <a:hlinkClick r:id="rId7"/>
              </a:rPr>
              <a:t>infocsbscpo@unige.it</a:t>
            </a:r>
            <a:r>
              <a:rPr lang="it-IT" sz="1000" dirty="0"/>
              <a:t> – http://biblioteche.unige.it/scienzepolitiche</a:t>
            </a:r>
          </a:p>
        </p:txBody>
      </p:sp>
    </p:spTree>
    <p:extLst>
      <p:ext uri="{BB962C8B-B14F-4D97-AF65-F5344CB8AC3E}">
        <p14:creationId xmlns:p14="http://schemas.microsoft.com/office/powerpoint/2010/main" val="98525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Brochure invernale 11 x 8,5">
  <a:themeElements>
    <a:clrScheme name="Brochure invernal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erBrochure.potx" id="{7914E3C1-B050-42D3-81C2-28DDEDB2390F}" vid="{CD0C94AB-A5E2-4125-87EB-8B03305B1FE4}"/>
    </a:ext>
  </a:extLst>
</a:theme>
</file>

<file path=ppt/theme/theme2.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Questo valore indica il numero di salvataggi o revisioni. L'applicazione aggiorna automaticamente il valore dopo ogni revisione.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E211BD-755A-4654-913E-FE18F117E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37716A6-524D-44CC-B263-8C7BFC36308E}">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BF64003C-4601-434A-89D5-9D79BD4916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507</Words>
  <Application>Microsoft Office PowerPoint</Application>
  <PresentationFormat>Personalizzato</PresentationFormat>
  <Paragraphs>32</Paragraphs>
  <Slides>2</Slides>
  <Notes>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vt:i4>
      </vt:variant>
    </vt:vector>
  </HeadingPairs>
  <TitlesOfParts>
    <vt:vector size="5" baseType="lpstr">
      <vt:lpstr>Arial</vt:lpstr>
      <vt:lpstr>Georgia</vt:lpstr>
      <vt:lpstr>Brochure invernale 11 x 8,5</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2012-09-19T20:49:24Z</dcterms:created>
  <dcterms:modified xsi:type="dcterms:W3CDTF">2018-02-20T12:41:38Z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sMyDocuments">
    <vt:bool>true</vt:bool>
  </property>
</Properties>
</file>