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4"/>
  </p:sldMasterIdLst>
  <p:notesMasterIdLst>
    <p:notesMasterId r:id="rId7"/>
  </p:notesMasterIdLst>
  <p:handoutMasterIdLst>
    <p:handoutMasterId r:id="rId8"/>
  </p:handoutMasterIdLst>
  <p:sldIdLst>
    <p:sldId id="263" r:id="rId5"/>
    <p:sldId id="262" r:id="rId6"/>
  </p:sldIdLst>
  <p:sldSz cx="10058400" cy="7772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3" autoAdjust="0"/>
    <p:restoredTop sz="93273" autoAdjust="0"/>
  </p:normalViewPr>
  <p:slideViewPr>
    <p:cSldViewPr snapToGrid="0">
      <p:cViewPr varScale="1">
        <p:scale>
          <a:sx n="95" d="100"/>
          <a:sy n="95" d="100"/>
        </p:scale>
        <p:origin x="1542" y="84"/>
      </p:cViewPr>
      <p:guideLst/>
    </p:cSldViewPr>
  </p:slideViewPr>
  <p:notesTextViewPr>
    <p:cViewPr>
      <p:scale>
        <a:sx n="3" d="2"/>
        <a:sy n="3" d="2"/>
      </p:scale>
      <p:origin x="0" y="0"/>
    </p:cViewPr>
  </p:notesTextViewPr>
  <p:notesViewPr>
    <p:cSldViewPr snapToGrid="0">
      <p:cViewPr varScale="1">
        <p:scale>
          <a:sx n="89" d="100"/>
          <a:sy n="89" d="100"/>
        </p:scale>
        <p:origin x="2028"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latinLnBrk="0">
              <a:defRPr lang="it-IT" sz="1200"/>
            </a:lvl1pPr>
          </a:lstStyle>
          <a:p>
            <a:endParaRPr lang="it-IT" dirty="0"/>
          </a:p>
        </p:txBody>
      </p:sp>
      <p:sp>
        <p:nvSpPr>
          <p:cNvPr id="3" name="Segnaposto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latinLnBrk="0">
              <a:defRPr lang="it-IT" sz="1200"/>
            </a:lvl1pPr>
          </a:lstStyle>
          <a:p>
            <a:fld id="{A399957B-68B7-4867-8942-48B8542AC7D6}" type="datetime1">
              <a:rPr lang="it-IT" smtClean="0"/>
              <a:t>20/02/2018</a:t>
            </a:fld>
            <a:endParaRPr lang="it-IT" dirty="0"/>
          </a:p>
        </p:txBody>
      </p:sp>
      <p:sp>
        <p:nvSpPr>
          <p:cNvPr id="4" name="Segnaposto piè di pa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latinLnBrk="0">
              <a:defRPr lang="it-IT" sz="1200"/>
            </a:lvl1pPr>
          </a:lstStyle>
          <a:p>
            <a:endParaRPr lang="it-IT" dirty="0"/>
          </a:p>
        </p:txBody>
      </p:sp>
      <p:sp>
        <p:nvSpPr>
          <p:cNvPr id="5" name="Segnaposto numero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latinLnBrk="0">
              <a:defRPr lang="it-IT" sz="1200"/>
            </a:lvl1pPr>
          </a:lstStyle>
          <a:p>
            <a:fld id="{E169A89D-734B-4FAD-B6E7-2B864E72E489}" type="slidenum">
              <a:rPr lang="it-IT"/>
              <a:t>‹N›</a:t>
            </a:fld>
            <a:endParaRPr lang="it-IT" dirty="0"/>
          </a:p>
        </p:txBody>
      </p:sp>
    </p:spTree>
    <p:extLst>
      <p:ext uri="{BB962C8B-B14F-4D97-AF65-F5344CB8AC3E}">
        <p14:creationId xmlns:p14="http://schemas.microsoft.com/office/powerpoint/2010/main" val="29192036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latinLnBrk="0">
              <a:defRPr lang="it-IT" sz="1200"/>
            </a:lvl1pPr>
          </a:lstStyle>
          <a:p>
            <a:endParaRPr lang="it-IT" noProof="0" dirty="0"/>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latinLnBrk="0">
              <a:defRPr lang="it-IT" sz="1200"/>
            </a:lvl1pPr>
          </a:lstStyle>
          <a:p>
            <a:fld id="{5E641551-3A0A-4B55-8301-C825C5B17425}" type="datetime1">
              <a:rPr lang="it-IT" smtClean="0"/>
              <a:pPr/>
              <a:t>20/02/2018</a:t>
            </a:fld>
            <a:endParaRPr lang="it-IT" dirty="0"/>
          </a:p>
        </p:txBody>
      </p:sp>
      <p:sp>
        <p:nvSpPr>
          <p:cNvPr id="4" name="Segnaposto immagine diapositiva 3"/>
          <p:cNvSpPr>
            <a:spLocks noGrp="1" noRot="1" noChangeAspect="1"/>
          </p:cNvSpPr>
          <p:nvPr>
            <p:ph type="sldImg" idx="2"/>
          </p:nvPr>
        </p:nvSpPr>
        <p:spPr>
          <a:xfrm>
            <a:off x="1431925" y="1143000"/>
            <a:ext cx="3994150" cy="3086100"/>
          </a:xfrm>
          <a:prstGeom prst="rect">
            <a:avLst/>
          </a:prstGeom>
          <a:noFill/>
          <a:ln w="12700">
            <a:solidFill>
              <a:prstClr val="black"/>
            </a:solidFill>
          </a:ln>
        </p:spPr>
        <p:txBody>
          <a:bodyPr vert="horz" lIns="91440" tIns="45720" rIns="91440" bIns="45720" rtlCol="0" anchor="ctr"/>
          <a:lstStyle/>
          <a:p>
            <a:endParaRPr lang="it-IT" noProof="0" dirty="0"/>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noProof="0" dirty="0"/>
              <a:t>Fare clic per modificare gli stili del testo dello schema</a:t>
            </a:r>
          </a:p>
          <a:p>
            <a:pPr lvl="1"/>
            <a:r>
              <a:rPr lang="it-IT" noProof="0" dirty="0"/>
              <a:t>Secondo livello</a:t>
            </a:r>
          </a:p>
          <a:p>
            <a:pPr lvl="2"/>
            <a:r>
              <a:rPr lang="it-IT" noProof="0" dirty="0"/>
              <a:t>Terzo livello</a:t>
            </a:r>
          </a:p>
          <a:p>
            <a:pPr lvl="3"/>
            <a:r>
              <a:rPr lang="it-IT" noProof="0" dirty="0"/>
              <a:t>Quarto livello</a:t>
            </a:r>
          </a:p>
          <a:p>
            <a:pPr lvl="4"/>
            <a:r>
              <a:rPr lang="it-IT" noProof="0" dirty="0"/>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latinLnBrk="0">
              <a:defRPr lang="it-IT" sz="1200"/>
            </a:lvl1pPr>
          </a:lstStyle>
          <a:p>
            <a:endParaRPr lang="it-IT" noProof="0" dirty="0"/>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latinLnBrk="0">
              <a:defRPr lang="it-IT" sz="1200"/>
            </a:lvl1pPr>
          </a:lstStyle>
          <a:p>
            <a:fld id="{952A89D7-7603-4ECB-ADF6-F6CF2BE4F401}" type="slidenum">
              <a:rPr lang="it-IT" noProof="0" smtClean="0"/>
              <a:t>‹N›</a:t>
            </a:fld>
            <a:endParaRPr lang="it-IT" noProof="0" dirty="0"/>
          </a:p>
        </p:txBody>
      </p:sp>
    </p:spTree>
    <p:extLst>
      <p:ext uri="{BB962C8B-B14F-4D97-AF65-F5344CB8AC3E}">
        <p14:creationId xmlns:p14="http://schemas.microsoft.com/office/powerpoint/2010/main" val="2925848934"/>
      </p:ext>
    </p:extLst>
  </p:cSld>
  <p:clrMap bg1="lt1" tx1="dk1" bg2="lt2" tx2="dk2" accent1="accent1" accent2="accent2" accent3="accent3" accent4="accent4" accent5="accent5" accent6="accent6" hlink="hlink" folHlink="folHlink"/>
  <p:notesStyle>
    <a:lvl1pPr marL="0" algn="l" defTabSz="914400" rtl="0" eaLnBrk="1" latinLnBrk="0" hangingPunct="1">
      <a:defRPr lang="it-IT" sz="1200" kern="1200">
        <a:solidFill>
          <a:schemeClr val="tx1"/>
        </a:solidFill>
        <a:latin typeface="+mn-lt"/>
        <a:ea typeface="+mn-ea"/>
        <a:cs typeface="+mn-cs"/>
      </a:defRPr>
    </a:lvl1pPr>
    <a:lvl2pPr marL="457200" algn="l" defTabSz="914400" rtl="0" eaLnBrk="1" latinLnBrk="0" hangingPunct="1">
      <a:defRPr lang="it-IT" sz="1200" kern="1200">
        <a:solidFill>
          <a:schemeClr val="tx1"/>
        </a:solidFill>
        <a:latin typeface="+mn-lt"/>
        <a:ea typeface="+mn-ea"/>
        <a:cs typeface="+mn-cs"/>
      </a:defRPr>
    </a:lvl2pPr>
    <a:lvl3pPr marL="914400" algn="l" defTabSz="914400" rtl="0" eaLnBrk="1" latinLnBrk="0" hangingPunct="1">
      <a:defRPr lang="it-IT" sz="1200" kern="1200">
        <a:solidFill>
          <a:schemeClr val="tx1"/>
        </a:solidFill>
        <a:latin typeface="+mn-lt"/>
        <a:ea typeface="+mn-ea"/>
        <a:cs typeface="+mn-cs"/>
      </a:defRPr>
    </a:lvl3pPr>
    <a:lvl4pPr marL="1371600" algn="l" defTabSz="914400" rtl="0" eaLnBrk="1" latinLnBrk="0" hangingPunct="1">
      <a:defRPr lang="it-IT" sz="1200" kern="1200">
        <a:solidFill>
          <a:schemeClr val="tx1"/>
        </a:solidFill>
        <a:latin typeface="+mn-lt"/>
        <a:ea typeface="+mn-ea"/>
        <a:cs typeface="+mn-cs"/>
      </a:defRPr>
    </a:lvl4pPr>
    <a:lvl5pPr marL="1828800" algn="l" defTabSz="914400" rtl="0" eaLnBrk="1" latinLnBrk="0" hangingPunct="1">
      <a:defRPr lang="it-IT" sz="1200" kern="1200">
        <a:solidFill>
          <a:schemeClr val="tx1"/>
        </a:solidFill>
        <a:latin typeface="+mn-lt"/>
        <a:ea typeface="+mn-ea"/>
        <a:cs typeface="+mn-cs"/>
      </a:defRPr>
    </a:lvl5pPr>
    <a:lvl6pPr marL="2286000" algn="l" defTabSz="914400" rtl="0" eaLnBrk="1" latinLnBrk="0" hangingPunct="1">
      <a:defRPr lang="it-IT" sz="1200" kern="1200">
        <a:solidFill>
          <a:schemeClr val="tx1"/>
        </a:solidFill>
        <a:latin typeface="+mn-lt"/>
        <a:ea typeface="+mn-ea"/>
        <a:cs typeface="+mn-cs"/>
      </a:defRPr>
    </a:lvl6pPr>
    <a:lvl7pPr marL="2743200" algn="l" defTabSz="914400" rtl="0" eaLnBrk="1" latinLnBrk="0" hangingPunct="1">
      <a:defRPr lang="it-IT" sz="1200" kern="1200">
        <a:solidFill>
          <a:schemeClr val="tx1"/>
        </a:solidFill>
        <a:latin typeface="+mn-lt"/>
        <a:ea typeface="+mn-ea"/>
        <a:cs typeface="+mn-cs"/>
      </a:defRPr>
    </a:lvl7pPr>
    <a:lvl8pPr marL="3200400" algn="l" defTabSz="914400" rtl="0" eaLnBrk="1" latinLnBrk="0" hangingPunct="1">
      <a:defRPr lang="it-IT" sz="1200" kern="1200">
        <a:solidFill>
          <a:schemeClr val="tx1"/>
        </a:solidFill>
        <a:latin typeface="+mn-lt"/>
        <a:ea typeface="+mn-ea"/>
        <a:cs typeface="+mn-cs"/>
      </a:defRPr>
    </a:lvl8pPr>
    <a:lvl9pPr marL="3657600" algn="l" defTabSz="914400" rtl="0" eaLnBrk="1" latinLnBrk="0" hangingPunct="1">
      <a:defRPr lang="it-IT"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noProof="0" dirty="0"/>
              <a:t>Per modificare questa brochure, sostituire il contenuto di esempio con il contenuto desiderato. Se si preferisce partire da zero, fare clic sul pulsante Nuova diapositiva della scheda Home per inserire una nuova pagina. Inserire quindi testo e immagini nei segnaposto vuoti. Se sono necessari altri segnaposto per i titoli, i sottotitoli o il corpo del testo, copiare uno dei segnaposto esistenti e quindi trascinare il nuovo segnaposto nella posizione desiderata. </a:t>
            </a:r>
          </a:p>
          <a:p>
            <a:endParaRPr lang="it-IT" noProof="0" dirty="0"/>
          </a:p>
          <a:p>
            <a:r>
              <a:rPr lang="it-IT" noProof="0" dirty="0"/>
              <a:t>Sono stati predisposti anche segni per la piegatura. Si tratta di segni, ma se si preferisce che non vengano visualizzati nella brochure, selezionarli ed eliminarli prima della stampa.</a:t>
            </a:r>
          </a:p>
          <a:p>
            <a:endParaRPr lang="it-IT" noProof="0" dirty="0"/>
          </a:p>
        </p:txBody>
      </p:sp>
      <p:sp>
        <p:nvSpPr>
          <p:cNvPr id="4" name="Segnaposto numero diapositiva 3"/>
          <p:cNvSpPr>
            <a:spLocks noGrp="1"/>
          </p:cNvSpPr>
          <p:nvPr>
            <p:ph type="sldNum" sz="quarter" idx="10"/>
          </p:nvPr>
        </p:nvSpPr>
        <p:spPr/>
        <p:txBody>
          <a:bodyPr/>
          <a:lstStyle/>
          <a:p>
            <a:fld id="{952A89D7-7603-4ECB-ADF6-F6CF2BE4F401}" type="slidenum">
              <a:rPr lang="it-IT" smtClean="0"/>
              <a:t>1</a:t>
            </a:fld>
            <a:endParaRPr lang="it-IT"/>
          </a:p>
        </p:txBody>
      </p:sp>
    </p:spTree>
    <p:extLst>
      <p:ext uri="{BB962C8B-B14F-4D97-AF65-F5344CB8AC3E}">
        <p14:creationId xmlns:p14="http://schemas.microsoft.com/office/powerpoint/2010/main" val="40023112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noProof="0" dirty="0"/>
          </a:p>
        </p:txBody>
      </p:sp>
      <p:sp>
        <p:nvSpPr>
          <p:cNvPr id="4" name="Segnaposto numero diapositiva 3"/>
          <p:cNvSpPr>
            <a:spLocks noGrp="1"/>
          </p:cNvSpPr>
          <p:nvPr>
            <p:ph type="sldNum" sz="quarter" idx="10"/>
          </p:nvPr>
        </p:nvSpPr>
        <p:spPr/>
        <p:txBody>
          <a:bodyPr/>
          <a:lstStyle/>
          <a:p>
            <a:fld id="{952A89D7-7603-4ECB-ADF6-F6CF2BE4F401}" type="slidenum">
              <a:rPr lang="it-IT" smtClean="0"/>
              <a:t>2</a:t>
            </a:fld>
            <a:endParaRPr lang="it-IT"/>
          </a:p>
        </p:txBody>
      </p:sp>
    </p:spTree>
    <p:extLst>
      <p:ext uri="{BB962C8B-B14F-4D97-AF65-F5344CB8AC3E}">
        <p14:creationId xmlns:p14="http://schemas.microsoft.com/office/powerpoint/2010/main" val="1298715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agina esterna">
    <p:spTree>
      <p:nvGrpSpPr>
        <p:cNvPr id="1" name=""/>
        <p:cNvGrpSpPr/>
        <p:nvPr/>
      </p:nvGrpSpPr>
      <p:grpSpPr>
        <a:xfrm>
          <a:off x="0" y="0"/>
          <a:ext cx="0" cy="0"/>
          <a:chOff x="0" y="0"/>
          <a:chExt cx="0" cy="0"/>
        </a:xfrm>
      </p:grpSpPr>
      <p:sp>
        <p:nvSpPr>
          <p:cNvPr id="39" name="Rettangolo 38"/>
          <p:cNvSpPr/>
          <p:nvPr userDrawn="1"/>
        </p:nvSpPr>
        <p:spPr>
          <a:xfrm>
            <a:off x="237744" y="457200"/>
            <a:ext cx="2816352" cy="1828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noProof="0" dirty="0"/>
          </a:p>
        </p:txBody>
      </p:sp>
      <p:sp>
        <p:nvSpPr>
          <p:cNvPr id="41" name="Rettangolo 40"/>
          <p:cNvSpPr/>
          <p:nvPr userDrawn="1"/>
        </p:nvSpPr>
        <p:spPr>
          <a:xfrm>
            <a:off x="3575303" y="457200"/>
            <a:ext cx="2816352" cy="1828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noProof="0" dirty="0"/>
          </a:p>
        </p:txBody>
      </p:sp>
      <p:sp>
        <p:nvSpPr>
          <p:cNvPr id="42" name="Rettangolo 41"/>
          <p:cNvSpPr/>
          <p:nvPr userDrawn="1"/>
        </p:nvSpPr>
        <p:spPr>
          <a:xfrm>
            <a:off x="6958584" y="457200"/>
            <a:ext cx="2816352" cy="1828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noProof="0" dirty="0"/>
          </a:p>
        </p:txBody>
      </p:sp>
      <p:sp>
        <p:nvSpPr>
          <p:cNvPr id="43" name="Rettangolo 42"/>
          <p:cNvSpPr/>
          <p:nvPr userDrawn="1"/>
        </p:nvSpPr>
        <p:spPr>
          <a:xfrm>
            <a:off x="237744" y="3125662"/>
            <a:ext cx="2816352" cy="1828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noProof="0" dirty="0"/>
          </a:p>
        </p:txBody>
      </p:sp>
      <p:sp>
        <p:nvSpPr>
          <p:cNvPr id="44" name="Rettangolo 43"/>
          <p:cNvSpPr/>
          <p:nvPr userDrawn="1"/>
        </p:nvSpPr>
        <p:spPr>
          <a:xfrm>
            <a:off x="237744" y="3305960"/>
            <a:ext cx="2816352" cy="39330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noProof="0" dirty="0"/>
          </a:p>
        </p:txBody>
      </p:sp>
      <p:sp>
        <p:nvSpPr>
          <p:cNvPr id="45" name="Rettangolo 44"/>
          <p:cNvSpPr/>
          <p:nvPr userDrawn="1"/>
        </p:nvSpPr>
        <p:spPr>
          <a:xfrm>
            <a:off x="3575303" y="640080"/>
            <a:ext cx="2816352" cy="8059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noProof="0" dirty="0"/>
          </a:p>
        </p:txBody>
      </p:sp>
      <p:sp>
        <p:nvSpPr>
          <p:cNvPr id="50" name="Rettangolo 49"/>
          <p:cNvSpPr/>
          <p:nvPr userDrawn="1"/>
        </p:nvSpPr>
        <p:spPr>
          <a:xfrm>
            <a:off x="3575303" y="5709684"/>
            <a:ext cx="2816352" cy="152931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noProof="0" dirty="0"/>
          </a:p>
        </p:txBody>
      </p:sp>
      <p:sp>
        <p:nvSpPr>
          <p:cNvPr id="53" name="Rettangolo 52"/>
          <p:cNvSpPr/>
          <p:nvPr userDrawn="1"/>
        </p:nvSpPr>
        <p:spPr>
          <a:xfrm>
            <a:off x="6959473" y="5709684"/>
            <a:ext cx="2816352" cy="152931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noProof="0" dirty="0"/>
          </a:p>
        </p:txBody>
      </p:sp>
      <p:sp>
        <p:nvSpPr>
          <p:cNvPr id="28" name="Segnaposto testo 21"/>
          <p:cNvSpPr>
            <a:spLocks noGrp="1"/>
          </p:cNvSpPr>
          <p:nvPr>
            <p:ph type="body" sz="quarter" idx="19" hasCustomPrompt="1"/>
          </p:nvPr>
        </p:nvSpPr>
        <p:spPr>
          <a:xfrm>
            <a:off x="502920" y="3403600"/>
            <a:ext cx="2286000" cy="3693886"/>
          </a:xfrm>
        </p:spPr>
        <p:txBody>
          <a:bodyPr lIns="0" tIns="0" rIns="0" bIns="0" anchor="t">
            <a:noAutofit/>
          </a:bodyPr>
          <a:lstStyle>
            <a:lvl1pPr marL="0" indent="0" algn="l" latinLnBrk="0">
              <a:lnSpc>
                <a:spcPct val="200000"/>
              </a:lnSpc>
              <a:spcBef>
                <a:spcPts val="1200"/>
              </a:spcBef>
              <a:spcAft>
                <a:spcPts val="0"/>
              </a:spcAft>
              <a:buNone/>
              <a:defRPr lang="it-IT" sz="1200" i="1">
                <a:solidFill>
                  <a:schemeClr val="bg1"/>
                </a:solidFill>
              </a:defRPr>
            </a:lvl1pPr>
            <a:lvl2pPr marL="0" indent="0" latinLnBrk="0">
              <a:spcBef>
                <a:spcPts val="0"/>
              </a:spcBef>
              <a:buNone/>
              <a:defRPr lang="it-IT" sz="3600"/>
            </a:lvl2pPr>
            <a:lvl3pPr marL="0" indent="0" latinLnBrk="0">
              <a:spcBef>
                <a:spcPts val="0"/>
              </a:spcBef>
              <a:buNone/>
              <a:defRPr lang="it-IT" sz="3600"/>
            </a:lvl3pPr>
            <a:lvl4pPr marL="0" indent="0" latinLnBrk="0">
              <a:spcBef>
                <a:spcPts val="0"/>
              </a:spcBef>
              <a:buNone/>
              <a:defRPr lang="it-IT" sz="3600"/>
            </a:lvl4pPr>
            <a:lvl5pPr marL="0" indent="0" latinLnBrk="0">
              <a:spcBef>
                <a:spcPts val="0"/>
              </a:spcBef>
              <a:buNone/>
              <a:defRPr lang="it-IT" sz="3600"/>
            </a:lvl5pPr>
          </a:lstStyle>
          <a:p>
            <a:pPr lvl="0"/>
            <a:r>
              <a:rPr lang="it-IT" noProof="0" dirty="0"/>
              <a:t>Fare clic per inserire il testo</a:t>
            </a:r>
          </a:p>
        </p:txBody>
      </p:sp>
      <p:sp>
        <p:nvSpPr>
          <p:cNvPr id="31" name="Segnaposto testo 21"/>
          <p:cNvSpPr>
            <a:spLocks noGrp="1"/>
          </p:cNvSpPr>
          <p:nvPr>
            <p:ph type="body" sz="quarter" idx="20" hasCustomPrompt="1"/>
          </p:nvPr>
        </p:nvSpPr>
        <p:spPr>
          <a:xfrm>
            <a:off x="3840479" y="696686"/>
            <a:ext cx="2286000" cy="595085"/>
          </a:xfrm>
        </p:spPr>
        <p:txBody>
          <a:bodyPr lIns="0" tIns="0" rIns="0" bIns="0" anchor="b">
            <a:noAutofit/>
          </a:bodyPr>
          <a:lstStyle>
            <a:lvl1pPr marL="0" indent="0" algn="l" latinLnBrk="0">
              <a:lnSpc>
                <a:spcPct val="100000"/>
              </a:lnSpc>
              <a:spcBef>
                <a:spcPts val="0"/>
              </a:spcBef>
              <a:buNone/>
              <a:defRPr lang="it-IT" sz="1600" b="1">
                <a:solidFill>
                  <a:schemeClr val="bg1"/>
                </a:solidFill>
                <a:latin typeface="+mj-lt"/>
              </a:defRPr>
            </a:lvl1pPr>
            <a:lvl2pPr marL="0" indent="0" latinLnBrk="0">
              <a:spcBef>
                <a:spcPts val="0"/>
              </a:spcBef>
              <a:buNone/>
              <a:defRPr lang="it-IT" sz="3600"/>
            </a:lvl2pPr>
            <a:lvl3pPr marL="0" indent="0" latinLnBrk="0">
              <a:spcBef>
                <a:spcPts val="0"/>
              </a:spcBef>
              <a:buNone/>
              <a:defRPr lang="it-IT" sz="3600"/>
            </a:lvl3pPr>
            <a:lvl4pPr marL="0" indent="0" latinLnBrk="0">
              <a:spcBef>
                <a:spcPts val="0"/>
              </a:spcBef>
              <a:buNone/>
              <a:defRPr lang="it-IT" sz="3600"/>
            </a:lvl4pPr>
            <a:lvl5pPr marL="0" indent="0" latinLnBrk="0">
              <a:spcBef>
                <a:spcPts val="0"/>
              </a:spcBef>
              <a:buNone/>
              <a:defRPr lang="it-IT" sz="3600"/>
            </a:lvl5pPr>
          </a:lstStyle>
          <a:p>
            <a:pPr lvl="0"/>
            <a:r>
              <a:rPr lang="it-IT" noProof="0" dirty="0"/>
              <a:t>Testo intestazione</a:t>
            </a:r>
          </a:p>
        </p:txBody>
      </p:sp>
      <p:sp>
        <p:nvSpPr>
          <p:cNvPr id="5" name="Segnaposto immagine 4"/>
          <p:cNvSpPr>
            <a:spLocks noGrp="1"/>
          </p:cNvSpPr>
          <p:nvPr>
            <p:ph type="pic" sz="quarter" idx="27"/>
          </p:nvPr>
        </p:nvSpPr>
        <p:spPr>
          <a:xfrm>
            <a:off x="237744" y="640080"/>
            <a:ext cx="2816352" cy="2485582"/>
          </a:xfrm>
          <a:solidFill>
            <a:schemeClr val="bg1">
              <a:lumMod val="95000"/>
            </a:schemeClr>
          </a:solidFill>
        </p:spPr>
        <p:txBody>
          <a:bodyPr tIns="182880">
            <a:normAutofit/>
          </a:bodyPr>
          <a:lstStyle>
            <a:lvl1pPr marL="0" indent="0" algn="ctr" latinLnBrk="0">
              <a:buNone/>
              <a:defRPr lang="it-IT" sz="1400"/>
            </a:lvl1pPr>
          </a:lstStyle>
          <a:p>
            <a:endParaRPr lang="it-IT" noProof="0" dirty="0"/>
          </a:p>
        </p:txBody>
      </p:sp>
      <p:sp>
        <p:nvSpPr>
          <p:cNvPr id="48" name="Segnaposto immagine 4"/>
          <p:cNvSpPr>
            <a:spLocks noGrp="1"/>
          </p:cNvSpPr>
          <p:nvPr>
            <p:ph type="pic" sz="quarter" idx="30"/>
          </p:nvPr>
        </p:nvSpPr>
        <p:spPr>
          <a:xfrm>
            <a:off x="3575303" y="1446028"/>
            <a:ext cx="2816352" cy="4080776"/>
          </a:xfrm>
          <a:solidFill>
            <a:schemeClr val="bg1">
              <a:lumMod val="95000"/>
            </a:schemeClr>
          </a:solidFill>
        </p:spPr>
        <p:txBody>
          <a:bodyPr tIns="182880">
            <a:normAutofit/>
          </a:bodyPr>
          <a:lstStyle>
            <a:lvl1pPr marL="0" indent="0" algn="ctr" latinLnBrk="0">
              <a:buNone/>
              <a:defRPr lang="it-IT" sz="1400"/>
            </a:lvl1pPr>
          </a:lstStyle>
          <a:p>
            <a:endParaRPr lang="it-IT" noProof="0" dirty="0"/>
          </a:p>
        </p:txBody>
      </p:sp>
      <p:sp>
        <p:nvSpPr>
          <p:cNvPr id="49" name="Rettangolo 48"/>
          <p:cNvSpPr/>
          <p:nvPr userDrawn="1"/>
        </p:nvSpPr>
        <p:spPr>
          <a:xfrm>
            <a:off x="3575303" y="5526804"/>
            <a:ext cx="2816352" cy="1828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noProof="0" dirty="0"/>
          </a:p>
        </p:txBody>
      </p:sp>
      <p:sp>
        <p:nvSpPr>
          <p:cNvPr id="51" name="Segnaposto immagine 4"/>
          <p:cNvSpPr>
            <a:spLocks noGrp="1"/>
          </p:cNvSpPr>
          <p:nvPr>
            <p:ph type="pic" sz="quarter" idx="31"/>
          </p:nvPr>
        </p:nvSpPr>
        <p:spPr>
          <a:xfrm>
            <a:off x="6959473" y="640080"/>
            <a:ext cx="2816352" cy="4886724"/>
          </a:xfrm>
          <a:solidFill>
            <a:schemeClr val="bg1">
              <a:lumMod val="95000"/>
            </a:schemeClr>
          </a:solidFill>
        </p:spPr>
        <p:txBody>
          <a:bodyPr tIns="182880">
            <a:normAutofit/>
          </a:bodyPr>
          <a:lstStyle>
            <a:lvl1pPr marL="0" indent="0" algn="ctr" latinLnBrk="0">
              <a:buNone/>
              <a:defRPr lang="it-IT" sz="1400"/>
            </a:lvl1pPr>
          </a:lstStyle>
          <a:p>
            <a:endParaRPr lang="it-IT" noProof="0" dirty="0"/>
          </a:p>
        </p:txBody>
      </p:sp>
      <p:sp>
        <p:nvSpPr>
          <p:cNvPr id="52" name="Rettangolo 51"/>
          <p:cNvSpPr/>
          <p:nvPr userDrawn="1"/>
        </p:nvSpPr>
        <p:spPr>
          <a:xfrm>
            <a:off x="6959473" y="5526804"/>
            <a:ext cx="2816352" cy="1828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noProof="0" dirty="0"/>
          </a:p>
        </p:txBody>
      </p:sp>
      <p:sp>
        <p:nvSpPr>
          <p:cNvPr id="55" name="Segnaposto testo 21"/>
          <p:cNvSpPr>
            <a:spLocks noGrp="1"/>
          </p:cNvSpPr>
          <p:nvPr>
            <p:ph type="body" sz="quarter" idx="60" hasCustomPrompt="1"/>
          </p:nvPr>
        </p:nvSpPr>
        <p:spPr>
          <a:xfrm>
            <a:off x="3840479" y="5820181"/>
            <a:ext cx="2423160" cy="247243"/>
          </a:xfrm>
        </p:spPr>
        <p:txBody>
          <a:bodyPr lIns="0" tIns="0" rIns="0" bIns="0" anchor="t">
            <a:noAutofit/>
          </a:bodyPr>
          <a:lstStyle>
            <a:lvl1pPr marL="0" indent="0" algn="l" latinLnBrk="0">
              <a:lnSpc>
                <a:spcPct val="100000"/>
              </a:lnSpc>
              <a:spcBef>
                <a:spcPts val="0"/>
              </a:spcBef>
              <a:buNone/>
              <a:defRPr lang="it-IT" sz="1400" b="0" i="1">
                <a:solidFill>
                  <a:schemeClr val="bg1"/>
                </a:solidFill>
                <a:latin typeface="+mj-lt"/>
              </a:defRPr>
            </a:lvl1pPr>
            <a:lvl2pPr marL="0" indent="0" latinLnBrk="0">
              <a:spcBef>
                <a:spcPts val="0"/>
              </a:spcBef>
              <a:buNone/>
              <a:defRPr lang="it-IT" sz="3600"/>
            </a:lvl2pPr>
            <a:lvl3pPr marL="0" indent="0" latinLnBrk="0">
              <a:spcBef>
                <a:spcPts val="0"/>
              </a:spcBef>
              <a:buNone/>
              <a:defRPr lang="it-IT" sz="3600"/>
            </a:lvl3pPr>
            <a:lvl4pPr marL="0" indent="0" latinLnBrk="0">
              <a:spcBef>
                <a:spcPts val="0"/>
              </a:spcBef>
              <a:buNone/>
              <a:defRPr lang="it-IT" sz="3600"/>
            </a:lvl4pPr>
            <a:lvl5pPr marL="0" indent="0" latinLnBrk="0">
              <a:spcBef>
                <a:spcPts val="0"/>
              </a:spcBef>
              <a:buNone/>
              <a:defRPr lang="it-IT" sz="3600"/>
            </a:lvl5pPr>
          </a:lstStyle>
          <a:p>
            <a:pPr lvl="0"/>
            <a:r>
              <a:rPr lang="it-IT" noProof="0" dirty="0"/>
              <a:t>Fare clic per inserire il testo</a:t>
            </a:r>
          </a:p>
        </p:txBody>
      </p:sp>
      <p:sp>
        <p:nvSpPr>
          <p:cNvPr id="56" name="Segnaposto testo 21"/>
          <p:cNvSpPr>
            <a:spLocks noGrp="1"/>
          </p:cNvSpPr>
          <p:nvPr>
            <p:ph type="body" sz="quarter" idx="61" hasCustomPrompt="1"/>
          </p:nvPr>
        </p:nvSpPr>
        <p:spPr>
          <a:xfrm>
            <a:off x="3840479" y="6146006"/>
            <a:ext cx="2423160" cy="642938"/>
          </a:xfrm>
        </p:spPr>
        <p:txBody>
          <a:bodyPr lIns="0" tIns="0" rIns="0" bIns="0" anchor="t">
            <a:noAutofit/>
          </a:bodyPr>
          <a:lstStyle>
            <a:lvl1pPr marL="0" indent="0" algn="l" latinLnBrk="0">
              <a:lnSpc>
                <a:spcPct val="110000"/>
              </a:lnSpc>
              <a:spcBef>
                <a:spcPts val="0"/>
              </a:spcBef>
              <a:buNone/>
              <a:defRPr lang="it-IT" sz="1100" b="0" i="0">
                <a:solidFill>
                  <a:schemeClr val="bg1"/>
                </a:solidFill>
                <a:latin typeface="+mj-lt"/>
              </a:defRPr>
            </a:lvl1pPr>
            <a:lvl2pPr marL="0" indent="0" latinLnBrk="0">
              <a:spcBef>
                <a:spcPts val="0"/>
              </a:spcBef>
              <a:buNone/>
              <a:defRPr lang="it-IT" sz="3600"/>
            </a:lvl2pPr>
            <a:lvl3pPr marL="0" indent="0" latinLnBrk="0">
              <a:spcBef>
                <a:spcPts val="0"/>
              </a:spcBef>
              <a:buNone/>
              <a:defRPr lang="it-IT" sz="3600"/>
            </a:lvl3pPr>
            <a:lvl4pPr marL="0" indent="0" latinLnBrk="0">
              <a:spcBef>
                <a:spcPts val="0"/>
              </a:spcBef>
              <a:buNone/>
              <a:defRPr lang="it-IT" sz="3600"/>
            </a:lvl4pPr>
            <a:lvl5pPr marL="0" indent="0" latinLnBrk="0">
              <a:spcBef>
                <a:spcPts val="0"/>
              </a:spcBef>
              <a:buNone/>
              <a:defRPr lang="it-IT" sz="3600"/>
            </a:lvl5pPr>
          </a:lstStyle>
          <a:p>
            <a:pPr lvl="0"/>
            <a:r>
              <a:rPr lang="it-IT" noProof="0" dirty="0"/>
              <a:t>Fare clic per inserire il testo</a:t>
            </a:r>
          </a:p>
        </p:txBody>
      </p:sp>
      <p:sp>
        <p:nvSpPr>
          <p:cNvPr id="57" name="Segnaposto testo 21"/>
          <p:cNvSpPr>
            <a:spLocks noGrp="1"/>
          </p:cNvSpPr>
          <p:nvPr>
            <p:ph type="body" sz="quarter" idx="62" hasCustomPrompt="1"/>
          </p:nvPr>
        </p:nvSpPr>
        <p:spPr>
          <a:xfrm>
            <a:off x="3840479" y="6788944"/>
            <a:ext cx="2423160" cy="380198"/>
          </a:xfrm>
        </p:spPr>
        <p:txBody>
          <a:bodyPr lIns="0" tIns="0" rIns="0" bIns="0" anchor="ctr">
            <a:noAutofit/>
          </a:bodyPr>
          <a:lstStyle>
            <a:lvl1pPr marL="0" indent="0" algn="l" latinLnBrk="0">
              <a:lnSpc>
                <a:spcPct val="100000"/>
              </a:lnSpc>
              <a:spcBef>
                <a:spcPts val="0"/>
              </a:spcBef>
              <a:buNone/>
              <a:defRPr lang="it-IT" sz="1100" b="0" i="1">
                <a:solidFill>
                  <a:schemeClr val="bg1"/>
                </a:solidFill>
                <a:latin typeface="+mj-lt"/>
              </a:defRPr>
            </a:lvl1pPr>
            <a:lvl2pPr marL="0" indent="0" latinLnBrk="0">
              <a:spcBef>
                <a:spcPts val="0"/>
              </a:spcBef>
              <a:buNone/>
              <a:defRPr lang="it-IT" sz="3600"/>
            </a:lvl2pPr>
            <a:lvl3pPr marL="0" indent="0" latinLnBrk="0">
              <a:spcBef>
                <a:spcPts val="0"/>
              </a:spcBef>
              <a:buNone/>
              <a:defRPr lang="it-IT" sz="3600"/>
            </a:lvl3pPr>
            <a:lvl4pPr marL="0" indent="0" latinLnBrk="0">
              <a:spcBef>
                <a:spcPts val="0"/>
              </a:spcBef>
              <a:buNone/>
              <a:defRPr lang="it-IT" sz="3600"/>
            </a:lvl4pPr>
            <a:lvl5pPr marL="0" indent="0" latinLnBrk="0">
              <a:spcBef>
                <a:spcPts val="0"/>
              </a:spcBef>
              <a:buNone/>
              <a:defRPr lang="it-IT" sz="3600"/>
            </a:lvl5pPr>
          </a:lstStyle>
          <a:p>
            <a:pPr lvl="0"/>
            <a:r>
              <a:rPr lang="it-IT" noProof="0" dirty="0"/>
              <a:t>Fare clic per inserire il testo</a:t>
            </a:r>
          </a:p>
        </p:txBody>
      </p:sp>
      <p:sp>
        <p:nvSpPr>
          <p:cNvPr id="58" name="Segnaposto testo 21"/>
          <p:cNvSpPr>
            <a:spLocks noGrp="1"/>
          </p:cNvSpPr>
          <p:nvPr>
            <p:ph type="body" sz="quarter" idx="63" hasCustomPrompt="1"/>
          </p:nvPr>
        </p:nvSpPr>
        <p:spPr>
          <a:xfrm>
            <a:off x="7156069" y="5820182"/>
            <a:ext cx="2423160" cy="1040418"/>
          </a:xfrm>
        </p:spPr>
        <p:txBody>
          <a:bodyPr lIns="0" tIns="0" rIns="0" bIns="0" anchor="ctr">
            <a:noAutofit/>
          </a:bodyPr>
          <a:lstStyle>
            <a:lvl1pPr marL="0" indent="0" algn="ctr" latinLnBrk="0">
              <a:lnSpc>
                <a:spcPct val="120000"/>
              </a:lnSpc>
              <a:spcBef>
                <a:spcPts val="0"/>
              </a:spcBef>
              <a:buNone/>
              <a:defRPr lang="it-IT" sz="2400" b="0" i="1">
                <a:solidFill>
                  <a:schemeClr val="bg1"/>
                </a:solidFill>
                <a:latin typeface="+mj-lt"/>
              </a:defRPr>
            </a:lvl1pPr>
            <a:lvl2pPr marL="0" indent="0" latinLnBrk="0">
              <a:spcBef>
                <a:spcPts val="0"/>
              </a:spcBef>
              <a:buNone/>
              <a:defRPr lang="it-IT" sz="3600"/>
            </a:lvl2pPr>
            <a:lvl3pPr marL="0" indent="0" latinLnBrk="0">
              <a:spcBef>
                <a:spcPts val="0"/>
              </a:spcBef>
              <a:buNone/>
              <a:defRPr lang="it-IT" sz="3600"/>
            </a:lvl3pPr>
            <a:lvl4pPr marL="0" indent="0" latinLnBrk="0">
              <a:spcBef>
                <a:spcPts val="0"/>
              </a:spcBef>
              <a:buNone/>
              <a:defRPr lang="it-IT" sz="3600"/>
            </a:lvl4pPr>
            <a:lvl5pPr marL="0" indent="0" latinLnBrk="0">
              <a:spcBef>
                <a:spcPts val="0"/>
              </a:spcBef>
              <a:buNone/>
              <a:defRPr lang="it-IT" sz="3600"/>
            </a:lvl5pPr>
          </a:lstStyle>
          <a:p>
            <a:pPr lvl="0"/>
            <a:r>
              <a:rPr lang="it-IT" noProof="0" dirty="0"/>
              <a:t>Nome società</a:t>
            </a:r>
          </a:p>
        </p:txBody>
      </p:sp>
    </p:spTree>
    <p:extLst>
      <p:ext uri="{BB962C8B-B14F-4D97-AF65-F5344CB8AC3E}">
        <p14:creationId xmlns:p14="http://schemas.microsoft.com/office/powerpoint/2010/main" val="58631927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88" userDrawn="1">
          <p15:clr>
            <a:srgbClr val="FBAE40"/>
          </p15:clr>
        </p15:guide>
        <p15:guide id="2" orient="horz" pos="4560" userDrawn="1">
          <p15:clr>
            <a:srgbClr val="FBAE40"/>
          </p15:clr>
        </p15:guide>
        <p15:guide id="3" pos="144" userDrawn="1">
          <p15:clr>
            <a:srgbClr val="FBAE40"/>
          </p15:clr>
        </p15:guide>
        <p15:guide id="4" pos="1920" userDrawn="1">
          <p15:clr>
            <a:srgbClr val="FBAE40"/>
          </p15:clr>
        </p15:guide>
        <p15:guide id="6" pos="6156" userDrawn="1">
          <p15:clr>
            <a:srgbClr val="FBAE40"/>
          </p15:clr>
        </p15:guide>
        <p15:guide id="7" pos="4382" userDrawn="1">
          <p15:clr>
            <a:srgbClr val="FBAE40"/>
          </p15:clr>
        </p15:guide>
        <p15:guide id="8" pos="2250" userDrawn="1">
          <p15:clr>
            <a:srgbClr val="FBAE40"/>
          </p15:clr>
        </p15:guide>
        <p15:guide id="9" pos="4026"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agina interna">
    <p:spTree>
      <p:nvGrpSpPr>
        <p:cNvPr id="1" name=""/>
        <p:cNvGrpSpPr/>
        <p:nvPr/>
      </p:nvGrpSpPr>
      <p:grpSpPr>
        <a:xfrm>
          <a:off x="0" y="0"/>
          <a:ext cx="0" cy="0"/>
          <a:chOff x="0" y="0"/>
          <a:chExt cx="0" cy="0"/>
        </a:xfrm>
      </p:grpSpPr>
      <p:sp>
        <p:nvSpPr>
          <p:cNvPr id="78" name="Rettangolo 77"/>
          <p:cNvSpPr/>
          <p:nvPr userDrawn="1"/>
        </p:nvSpPr>
        <p:spPr>
          <a:xfrm>
            <a:off x="6958584" y="640080"/>
            <a:ext cx="2816352" cy="659892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noProof="0" dirty="0"/>
          </a:p>
        </p:txBody>
      </p:sp>
      <p:sp>
        <p:nvSpPr>
          <p:cNvPr id="39" name="Rettangolo 38"/>
          <p:cNvSpPr/>
          <p:nvPr userDrawn="1"/>
        </p:nvSpPr>
        <p:spPr>
          <a:xfrm>
            <a:off x="6958584" y="457200"/>
            <a:ext cx="2816352" cy="1828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noProof="0" dirty="0"/>
          </a:p>
        </p:txBody>
      </p:sp>
      <p:sp>
        <p:nvSpPr>
          <p:cNvPr id="56" name="Segnaposto immagine 4"/>
          <p:cNvSpPr>
            <a:spLocks noGrp="1"/>
          </p:cNvSpPr>
          <p:nvPr>
            <p:ph type="pic" sz="quarter" idx="60"/>
          </p:nvPr>
        </p:nvSpPr>
        <p:spPr>
          <a:xfrm>
            <a:off x="6958584" y="3265712"/>
            <a:ext cx="2816352" cy="2268881"/>
          </a:xfrm>
          <a:solidFill>
            <a:schemeClr val="bg1">
              <a:lumMod val="95000"/>
            </a:schemeClr>
          </a:solidFill>
        </p:spPr>
        <p:txBody>
          <a:bodyPr tIns="182880">
            <a:normAutofit/>
          </a:bodyPr>
          <a:lstStyle>
            <a:lvl1pPr marL="0" indent="0" algn="ctr" latinLnBrk="0">
              <a:buNone/>
              <a:defRPr lang="it-IT" sz="1400"/>
            </a:lvl1pPr>
          </a:lstStyle>
          <a:p>
            <a:endParaRPr lang="it-IT" noProof="0" dirty="0"/>
          </a:p>
        </p:txBody>
      </p:sp>
      <p:sp>
        <p:nvSpPr>
          <p:cNvPr id="72" name="Segnaposto testo 21"/>
          <p:cNvSpPr>
            <a:spLocks noGrp="1"/>
          </p:cNvSpPr>
          <p:nvPr>
            <p:ph type="body" sz="quarter" idx="63" hasCustomPrompt="1"/>
          </p:nvPr>
        </p:nvSpPr>
        <p:spPr>
          <a:xfrm>
            <a:off x="7155180" y="5805715"/>
            <a:ext cx="2423160" cy="1204685"/>
          </a:xfrm>
        </p:spPr>
        <p:txBody>
          <a:bodyPr lIns="0" tIns="0" rIns="0" bIns="0" anchor="t">
            <a:noAutofit/>
          </a:bodyPr>
          <a:lstStyle>
            <a:lvl1pPr marL="0" indent="0" algn="l" latinLnBrk="0">
              <a:lnSpc>
                <a:spcPct val="150000"/>
              </a:lnSpc>
              <a:spcBef>
                <a:spcPts val="900"/>
              </a:spcBef>
              <a:buNone/>
              <a:defRPr lang="it-IT" sz="1200" b="0" i="1">
                <a:solidFill>
                  <a:schemeClr val="tx1"/>
                </a:solidFill>
                <a:latin typeface="+mj-lt"/>
              </a:defRPr>
            </a:lvl1pPr>
            <a:lvl2pPr marL="0" indent="0" latinLnBrk="0">
              <a:spcBef>
                <a:spcPts val="0"/>
              </a:spcBef>
              <a:buNone/>
              <a:defRPr lang="it-IT" sz="3600"/>
            </a:lvl2pPr>
            <a:lvl3pPr marL="0" indent="0" latinLnBrk="0">
              <a:spcBef>
                <a:spcPts val="0"/>
              </a:spcBef>
              <a:buNone/>
              <a:defRPr lang="it-IT" sz="3600"/>
            </a:lvl3pPr>
            <a:lvl4pPr marL="0" indent="0" latinLnBrk="0">
              <a:spcBef>
                <a:spcPts val="0"/>
              </a:spcBef>
              <a:buNone/>
              <a:defRPr lang="it-IT" sz="3600"/>
            </a:lvl4pPr>
            <a:lvl5pPr marL="0" indent="0" latinLnBrk="0">
              <a:spcBef>
                <a:spcPts val="0"/>
              </a:spcBef>
              <a:buNone/>
              <a:defRPr lang="it-IT" sz="3600"/>
            </a:lvl5pPr>
          </a:lstStyle>
          <a:p>
            <a:pPr lvl="0"/>
            <a:r>
              <a:rPr lang="it-IT" noProof="0" dirty="0"/>
              <a:t>Fare clic per inserire il testo</a:t>
            </a:r>
          </a:p>
        </p:txBody>
      </p:sp>
      <p:sp>
        <p:nvSpPr>
          <p:cNvPr id="73" name="Segnaposto testo 21"/>
          <p:cNvSpPr>
            <a:spLocks noGrp="1"/>
          </p:cNvSpPr>
          <p:nvPr>
            <p:ph type="body" sz="quarter" idx="64" hasCustomPrompt="1"/>
          </p:nvPr>
        </p:nvSpPr>
        <p:spPr>
          <a:xfrm>
            <a:off x="7155180" y="1622984"/>
            <a:ext cx="2423160" cy="1488472"/>
          </a:xfrm>
        </p:spPr>
        <p:txBody>
          <a:bodyPr lIns="0" tIns="0" rIns="0" bIns="0" anchor="t">
            <a:noAutofit/>
          </a:bodyPr>
          <a:lstStyle>
            <a:lvl1pPr marL="112713" indent="-112713" algn="l" latinLnBrk="0">
              <a:lnSpc>
                <a:spcPct val="120000"/>
              </a:lnSpc>
              <a:spcBef>
                <a:spcPts val="900"/>
              </a:spcBef>
              <a:spcAft>
                <a:spcPts val="0"/>
              </a:spcAft>
              <a:buFont typeface="Arial" panose="020B0604020202020204" pitchFamily="34" charset="0"/>
              <a:buChar char="•"/>
              <a:defRPr lang="it-IT" sz="1100">
                <a:solidFill>
                  <a:schemeClr val="tx2"/>
                </a:solidFill>
              </a:defRPr>
            </a:lvl1pPr>
            <a:lvl2pPr marL="182880" indent="-182880" latinLnBrk="0">
              <a:lnSpc>
                <a:spcPct val="100000"/>
              </a:lnSpc>
              <a:spcBef>
                <a:spcPts val="600"/>
              </a:spcBef>
              <a:spcAft>
                <a:spcPts val="0"/>
              </a:spcAft>
              <a:buFont typeface="Arial" panose="020B0604020202020204" pitchFamily="34" charset="0"/>
              <a:buChar char="•"/>
              <a:defRPr lang="it-IT" sz="900"/>
            </a:lvl2pPr>
            <a:lvl3pPr marL="182880" indent="-182880" latinLnBrk="0">
              <a:lnSpc>
                <a:spcPct val="100000"/>
              </a:lnSpc>
              <a:spcBef>
                <a:spcPts val="600"/>
              </a:spcBef>
              <a:spcAft>
                <a:spcPts val="0"/>
              </a:spcAft>
              <a:buFont typeface="Arial" panose="020B0604020202020204" pitchFamily="34" charset="0"/>
              <a:buChar char="•"/>
              <a:defRPr lang="it-IT" sz="900"/>
            </a:lvl3pPr>
            <a:lvl4pPr marL="182880" indent="-182880" latinLnBrk="0">
              <a:lnSpc>
                <a:spcPct val="100000"/>
              </a:lnSpc>
              <a:spcBef>
                <a:spcPts val="600"/>
              </a:spcBef>
              <a:spcAft>
                <a:spcPts val="0"/>
              </a:spcAft>
              <a:buFont typeface="Arial" panose="020B0604020202020204" pitchFamily="34" charset="0"/>
              <a:buChar char="•"/>
              <a:defRPr lang="it-IT" sz="900"/>
            </a:lvl4pPr>
            <a:lvl5pPr marL="182880" indent="-182880" latinLnBrk="0">
              <a:lnSpc>
                <a:spcPct val="100000"/>
              </a:lnSpc>
              <a:spcBef>
                <a:spcPts val="600"/>
              </a:spcBef>
              <a:spcAft>
                <a:spcPts val="0"/>
              </a:spcAft>
              <a:buFont typeface="Arial" panose="020B0604020202020204" pitchFamily="34" charset="0"/>
              <a:buChar char="•"/>
              <a:defRPr lang="it-IT" sz="900"/>
            </a:lvl5pPr>
            <a:lvl6pPr marL="182880" indent="-182880" latinLnBrk="0">
              <a:lnSpc>
                <a:spcPct val="100000"/>
              </a:lnSpc>
              <a:spcBef>
                <a:spcPts val="600"/>
              </a:spcBef>
              <a:spcAft>
                <a:spcPts val="0"/>
              </a:spcAft>
              <a:defRPr lang="it-IT" sz="900"/>
            </a:lvl6pPr>
            <a:lvl7pPr marL="182880" indent="-182880" latinLnBrk="0">
              <a:lnSpc>
                <a:spcPct val="100000"/>
              </a:lnSpc>
              <a:spcBef>
                <a:spcPts val="600"/>
              </a:spcBef>
              <a:spcAft>
                <a:spcPts val="0"/>
              </a:spcAft>
              <a:defRPr lang="it-IT" sz="900"/>
            </a:lvl7pPr>
            <a:lvl8pPr marL="182880" indent="-182880" latinLnBrk="0">
              <a:lnSpc>
                <a:spcPct val="100000"/>
              </a:lnSpc>
              <a:spcBef>
                <a:spcPts val="600"/>
              </a:spcBef>
              <a:spcAft>
                <a:spcPts val="0"/>
              </a:spcAft>
              <a:defRPr lang="it-IT" sz="900"/>
            </a:lvl8pPr>
            <a:lvl9pPr marL="182880" indent="-182880" latinLnBrk="0">
              <a:lnSpc>
                <a:spcPct val="100000"/>
              </a:lnSpc>
              <a:spcBef>
                <a:spcPts val="600"/>
              </a:spcBef>
              <a:spcAft>
                <a:spcPts val="0"/>
              </a:spcAft>
              <a:defRPr lang="it-IT" sz="900"/>
            </a:lvl9pPr>
          </a:lstStyle>
          <a:p>
            <a:pPr lvl="0"/>
            <a:r>
              <a:rPr lang="it-IT" noProof="0" dirty="0"/>
              <a:t>Fare clic per inserire il testo</a:t>
            </a:r>
          </a:p>
        </p:txBody>
      </p:sp>
      <p:sp>
        <p:nvSpPr>
          <p:cNvPr id="74" name="Rettangolo 73"/>
          <p:cNvSpPr/>
          <p:nvPr userDrawn="1"/>
        </p:nvSpPr>
        <p:spPr>
          <a:xfrm>
            <a:off x="6958584" y="640080"/>
            <a:ext cx="2816352" cy="8059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noProof="0" dirty="0"/>
          </a:p>
        </p:txBody>
      </p:sp>
      <p:sp>
        <p:nvSpPr>
          <p:cNvPr id="75" name="Segnaposto testo 21"/>
          <p:cNvSpPr>
            <a:spLocks noGrp="1"/>
          </p:cNvSpPr>
          <p:nvPr>
            <p:ph type="body" sz="quarter" idx="65" hasCustomPrompt="1"/>
          </p:nvPr>
        </p:nvSpPr>
        <p:spPr>
          <a:xfrm>
            <a:off x="7223760" y="696686"/>
            <a:ext cx="2286000" cy="595085"/>
          </a:xfrm>
        </p:spPr>
        <p:txBody>
          <a:bodyPr lIns="0" tIns="0" rIns="0" bIns="0" anchor="b">
            <a:noAutofit/>
          </a:bodyPr>
          <a:lstStyle>
            <a:lvl1pPr marL="0" indent="0" algn="l" latinLnBrk="0">
              <a:lnSpc>
                <a:spcPct val="100000"/>
              </a:lnSpc>
              <a:spcBef>
                <a:spcPts val="0"/>
              </a:spcBef>
              <a:buNone/>
              <a:defRPr lang="it-IT" sz="1600" b="1">
                <a:solidFill>
                  <a:schemeClr val="bg1"/>
                </a:solidFill>
                <a:latin typeface="+mj-lt"/>
              </a:defRPr>
            </a:lvl1pPr>
            <a:lvl2pPr marL="0" indent="0" latinLnBrk="0">
              <a:spcBef>
                <a:spcPts val="0"/>
              </a:spcBef>
              <a:buNone/>
              <a:defRPr lang="it-IT" sz="3600"/>
            </a:lvl2pPr>
            <a:lvl3pPr marL="0" indent="0" latinLnBrk="0">
              <a:spcBef>
                <a:spcPts val="0"/>
              </a:spcBef>
              <a:buNone/>
              <a:defRPr lang="it-IT" sz="3600"/>
            </a:lvl3pPr>
            <a:lvl4pPr marL="0" indent="0" latinLnBrk="0">
              <a:spcBef>
                <a:spcPts val="0"/>
              </a:spcBef>
              <a:buNone/>
              <a:defRPr lang="it-IT" sz="3600"/>
            </a:lvl4pPr>
            <a:lvl5pPr marL="0" indent="0" latinLnBrk="0">
              <a:spcBef>
                <a:spcPts val="0"/>
              </a:spcBef>
              <a:buNone/>
              <a:defRPr lang="it-IT" sz="3600"/>
            </a:lvl5pPr>
          </a:lstStyle>
          <a:p>
            <a:pPr lvl="0"/>
            <a:r>
              <a:rPr lang="it-IT" noProof="0" dirty="0"/>
              <a:t>Testo intestazione</a:t>
            </a:r>
          </a:p>
        </p:txBody>
      </p:sp>
      <p:sp>
        <p:nvSpPr>
          <p:cNvPr id="77" name="Rettangolo 76"/>
          <p:cNvSpPr/>
          <p:nvPr userDrawn="1"/>
        </p:nvSpPr>
        <p:spPr>
          <a:xfrm>
            <a:off x="3575303" y="640080"/>
            <a:ext cx="2816352" cy="659892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noProof="0" dirty="0"/>
          </a:p>
        </p:txBody>
      </p:sp>
      <p:sp>
        <p:nvSpPr>
          <p:cNvPr id="37" name="Rettangolo 36"/>
          <p:cNvSpPr/>
          <p:nvPr userDrawn="1"/>
        </p:nvSpPr>
        <p:spPr>
          <a:xfrm>
            <a:off x="3575303" y="457200"/>
            <a:ext cx="2816352" cy="1828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noProof="0" dirty="0"/>
          </a:p>
        </p:txBody>
      </p:sp>
      <p:sp>
        <p:nvSpPr>
          <p:cNvPr id="61" name="Segnaposto testo 21"/>
          <p:cNvSpPr>
            <a:spLocks noGrp="1"/>
          </p:cNvSpPr>
          <p:nvPr>
            <p:ph type="body" sz="quarter" idx="61" hasCustomPrompt="1"/>
          </p:nvPr>
        </p:nvSpPr>
        <p:spPr>
          <a:xfrm>
            <a:off x="3771899" y="822960"/>
            <a:ext cx="2423160" cy="1386841"/>
          </a:xfrm>
        </p:spPr>
        <p:txBody>
          <a:bodyPr lIns="0" tIns="0" rIns="0" bIns="0" anchor="t">
            <a:noAutofit/>
          </a:bodyPr>
          <a:lstStyle>
            <a:lvl1pPr marL="0" indent="0" algn="l" latinLnBrk="0">
              <a:lnSpc>
                <a:spcPct val="150000"/>
              </a:lnSpc>
              <a:spcBef>
                <a:spcPts val="0"/>
              </a:spcBef>
              <a:buNone/>
              <a:defRPr lang="it-IT" sz="1200" b="0" i="1">
                <a:solidFill>
                  <a:schemeClr val="tx1"/>
                </a:solidFill>
                <a:latin typeface="+mj-lt"/>
              </a:defRPr>
            </a:lvl1pPr>
            <a:lvl2pPr marL="0" indent="0" latinLnBrk="0">
              <a:spcBef>
                <a:spcPts val="0"/>
              </a:spcBef>
              <a:buNone/>
              <a:defRPr lang="it-IT" sz="3600"/>
            </a:lvl2pPr>
            <a:lvl3pPr marL="0" indent="0" latinLnBrk="0">
              <a:spcBef>
                <a:spcPts val="0"/>
              </a:spcBef>
              <a:buNone/>
              <a:defRPr lang="it-IT" sz="3600"/>
            </a:lvl3pPr>
            <a:lvl4pPr marL="0" indent="0" latinLnBrk="0">
              <a:spcBef>
                <a:spcPts val="0"/>
              </a:spcBef>
              <a:buNone/>
              <a:defRPr lang="it-IT" sz="3600"/>
            </a:lvl4pPr>
            <a:lvl5pPr marL="0" indent="0" latinLnBrk="0">
              <a:spcBef>
                <a:spcPts val="0"/>
              </a:spcBef>
              <a:buNone/>
              <a:defRPr lang="it-IT" sz="3600"/>
            </a:lvl5pPr>
          </a:lstStyle>
          <a:p>
            <a:pPr lvl="0"/>
            <a:r>
              <a:rPr lang="it-IT" noProof="0" dirty="0"/>
              <a:t>Fare clic per inserire il testo</a:t>
            </a:r>
          </a:p>
        </p:txBody>
      </p:sp>
      <p:sp>
        <p:nvSpPr>
          <p:cNvPr id="71" name="Segnaposto testo 21"/>
          <p:cNvSpPr>
            <a:spLocks noGrp="1"/>
          </p:cNvSpPr>
          <p:nvPr>
            <p:ph type="body" sz="quarter" idx="62" hasCustomPrompt="1"/>
          </p:nvPr>
        </p:nvSpPr>
        <p:spPr>
          <a:xfrm>
            <a:off x="3771899" y="4846320"/>
            <a:ext cx="2423160" cy="2164080"/>
          </a:xfrm>
        </p:spPr>
        <p:txBody>
          <a:bodyPr lIns="0" tIns="0" rIns="0" bIns="0" anchor="t">
            <a:noAutofit/>
          </a:bodyPr>
          <a:lstStyle>
            <a:lvl1pPr marL="0" indent="0" algn="l" latinLnBrk="0">
              <a:lnSpc>
                <a:spcPct val="120000"/>
              </a:lnSpc>
              <a:spcBef>
                <a:spcPts val="0"/>
              </a:spcBef>
              <a:buNone/>
              <a:defRPr lang="it-IT" sz="1100" b="0" i="0">
                <a:solidFill>
                  <a:schemeClr val="tx1"/>
                </a:solidFill>
                <a:latin typeface="+mj-lt"/>
              </a:defRPr>
            </a:lvl1pPr>
            <a:lvl2pPr marL="0" indent="0" latinLnBrk="0">
              <a:spcBef>
                <a:spcPts val="0"/>
              </a:spcBef>
              <a:buNone/>
              <a:defRPr lang="it-IT" sz="3600"/>
            </a:lvl2pPr>
            <a:lvl3pPr marL="0" indent="0" latinLnBrk="0">
              <a:spcBef>
                <a:spcPts val="0"/>
              </a:spcBef>
              <a:buNone/>
              <a:defRPr lang="it-IT" sz="3600"/>
            </a:lvl3pPr>
            <a:lvl4pPr marL="0" indent="0" latinLnBrk="0">
              <a:spcBef>
                <a:spcPts val="0"/>
              </a:spcBef>
              <a:buNone/>
              <a:defRPr lang="it-IT" sz="3600"/>
            </a:lvl4pPr>
            <a:lvl5pPr marL="0" indent="0" latinLnBrk="0">
              <a:spcBef>
                <a:spcPts val="0"/>
              </a:spcBef>
              <a:buNone/>
              <a:defRPr lang="it-IT" sz="3600"/>
            </a:lvl5pPr>
          </a:lstStyle>
          <a:p>
            <a:pPr lvl="0"/>
            <a:r>
              <a:rPr lang="it-IT" noProof="0" dirty="0"/>
              <a:t>Fare clic per inserire il testo</a:t>
            </a:r>
          </a:p>
        </p:txBody>
      </p:sp>
      <p:sp>
        <p:nvSpPr>
          <p:cNvPr id="76" name="Rettangolo 75"/>
          <p:cNvSpPr/>
          <p:nvPr userDrawn="1"/>
        </p:nvSpPr>
        <p:spPr>
          <a:xfrm>
            <a:off x="237744" y="640080"/>
            <a:ext cx="2816352" cy="659892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noProof="0" dirty="0"/>
          </a:p>
        </p:txBody>
      </p:sp>
      <p:sp>
        <p:nvSpPr>
          <p:cNvPr id="36" name="Rettangolo 35"/>
          <p:cNvSpPr/>
          <p:nvPr userDrawn="1"/>
        </p:nvSpPr>
        <p:spPr>
          <a:xfrm>
            <a:off x="237744" y="457200"/>
            <a:ext cx="2816352" cy="1828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noProof="0" dirty="0"/>
          </a:p>
        </p:txBody>
      </p:sp>
      <p:sp>
        <p:nvSpPr>
          <p:cNvPr id="45" name="Rettangolo 44"/>
          <p:cNvSpPr/>
          <p:nvPr userDrawn="1"/>
        </p:nvSpPr>
        <p:spPr>
          <a:xfrm>
            <a:off x="237744" y="640080"/>
            <a:ext cx="2816352" cy="8059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noProof="0" dirty="0"/>
          </a:p>
        </p:txBody>
      </p:sp>
      <p:sp>
        <p:nvSpPr>
          <p:cNvPr id="31" name="Segnaposto testo 21"/>
          <p:cNvSpPr>
            <a:spLocks noGrp="1"/>
          </p:cNvSpPr>
          <p:nvPr>
            <p:ph type="body" sz="quarter" idx="20" hasCustomPrompt="1"/>
          </p:nvPr>
        </p:nvSpPr>
        <p:spPr>
          <a:xfrm>
            <a:off x="423333" y="5748867"/>
            <a:ext cx="2445174" cy="1261533"/>
          </a:xfrm>
        </p:spPr>
        <p:txBody>
          <a:bodyPr lIns="0" tIns="0" rIns="0" bIns="0" anchor="t">
            <a:noAutofit/>
          </a:bodyPr>
          <a:lstStyle>
            <a:lvl1pPr marL="0" indent="0" algn="l" latinLnBrk="0">
              <a:lnSpc>
                <a:spcPct val="150000"/>
              </a:lnSpc>
              <a:spcBef>
                <a:spcPts val="900"/>
              </a:spcBef>
              <a:buNone/>
              <a:defRPr lang="it-IT" sz="1200" b="0" i="1">
                <a:solidFill>
                  <a:schemeClr val="tx1"/>
                </a:solidFill>
                <a:latin typeface="+mj-lt"/>
              </a:defRPr>
            </a:lvl1pPr>
            <a:lvl2pPr marL="0" indent="0" latinLnBrk="0">
              <a:spcBef>
                <a:spcPts val="0"/>
              </a:spcBef>
              <a:buNone/>
              <a:defRPr lang="it-IT" sz="3600"/>
            </a:lvl2pPr>
            <a:lvl3pPr marL="0" indent="0" latinLnBrk="0">
              <a:spcBef>
                <a:spcPts val="0"/>
              </a:spcBef>
              <a:buNone/>
              <a:defRPr lang="it-IT" sz="3600"/>
            </a:lvl3pPr>
            <a:lvl4pPr marL="0" indent="0" latinLnBrk="0">
              <a:spcBef>
                <a:spcPts val="0"/>
              </a:spcBef>
              <a:buNone/>
              <a:defRPr lang="it-IT" sz="3600"/>
            </a:lvl4pPr>
            <a:lvl5pPr marL="0" indent="0" latinLnBrk="0">
              <a:spcBef>
                <a:spcPts val="0"/>
              </a:spcBef>
              <a:buNone/>
              <a:defRPr lang="it-IT" sz="3600"/>
            </a:lvl5pPr>
          </a:lstStyle>
          <a:p>
            <a:pPr lvl="0"/>
            <a:r>
              <a:rPr lang="it-IT" noProof="0" dirty="0"/>
              <a:t>Fare clic per inserire il testo</a:t>
            </a:r>
          </a:p>
        </p:txBody>
      </p:sp>
      <p:sp>
        <p:nvSpPr>
          <p:cNvPr id="43" name="Segnaposto testo 21"/>
          <p:cNvSpPr>
            <a:spLocks noGrp="1"/>
          </p:cNvSpPr>
          <p:nvPr>
            <p:ph type="body" sz="quarter" idx="31" hasCustomPrompt="1"/>
          </p:nvPr>
        </p:nvSpPr>
        <p:spPr>
          <a:xfrm>
            <a:off x="423333" y="1622984"/>
            <a:ext cx="2445174" cy="1488472"/>
          </a:xfrm>
        </p:spPr>
        <p:txBody>
          <a:bodyPr lIns="0" tIns="0" rIns="0" bIns="0" anchor="t">
            <a:noAutofit/>
          </a:bodyPr>
          <a:lstStyle>
            <a:lvl1pPr marL="112713" indent="-112713" algn="l" latinLnBrk="0">
              <a:lnSpc>
                <a:spcPct val="120000"/>
              </a:lnSpc>
              <a:spcBef>
                <a:spcPts val="900"/>
              </a:spcBef>
              <a:spcAft>
                <a:spcPts val="0"/>
              </a:spcAft>
              <a:buFont typeface="Arial" panose="020B0604020202020204" pitchFamily="34" charset="0"/>
              <a:buChar char="•"/>
              <a:defRPr lang="it-IT" sz="1100">
                <a:solidFill>
                  <a:schemeClr val="tx2"/>
                </a:solidFill>
              </a:defRPr>
            </a:lvl1pPr>
            <a:lvl2pPr marL="182880" indent="-182880" latinLnBrk="0">
              <a:lnSpc>
                <a:spcPct val="100000"/>
              </a:lnSpc>
              <a:spcBef>
                <a:spcPts val="600"/>
              </a:spcBef>
              <a:spcAft>
                <a:spcPts val="0"/>
              </a:spcAft>
              <a:buFont typeface="Arial" panose="020B0604020202020204" pitchFamily="34" charset="0"/>
              <a:buChar char="•"/>
              <a:defRPr lang="it-IT" sz="900"/>
            </a:lvl2pPr>
            <a:lvl3pPr marL="182880" indent="-182880" latinLnBrk="0">
              <a:lnSpc>
                <a:spcPct val="100000"/>
              </a:lnSpc>
              <a:spcBef>
                <a:spcPts val="600"/>
              </a:spcBef>
              <a:spcAft>
                <a:spcPts val="0"/>
              </a:spcAft>
              <a:buFont typeface="Arial" panose="020B0604020202020204" pitchFamily="34" charset="0"/>
              <a:buChar char="•"/>
              <a:defRPr lang="it-IT" sz="900"/>
            </a:lvl3pPr>
            <a:lvl4pPr marL="182880" indent="-182880" latinLnBrk="0">
              <a:lnSpc>
                <a:spcPct val="100000"/>
              </a:lnSpc>
              <a:spcBef>
                <a:spcPts val="600"/>
              </a:spcBef>
              <a:spcAft>
                <a:spcPts val="0"/>
              </a:spcAft>
              <a:buFont typeface="Arial" panose="020B0604020202020204" pitchFamily="34" charset="0"/>
              <a:buChar char="•"/>
              <a:defRPr lang="it-IT" sz="900"/>
            </a:lvl4pPr>
            <a:lvl5pPr marL="182880" indent="-182880" latinLnBrk="0">
              <a:lnSpc>
                <a:spcPct val="100000"/>
              </a:lnSpc>
              <a:spcBef>
                <a:spcPts val="600"/>
              </a:spcBef>
              <a:spcAft>
                <a:spcPts val="0"/>
              </a:spcAft>
              <a:buFont typeface="Arial" panose="020B0604020202020204" pitchFamily="34" charset="0"/>
              <a:buChar char="•"/>
              <a:defRPr lang="it-IT" sz="900"/>
            </a:lvl5pPr>
            <a:lvl6pPr marL="182880" indent="-182880" latinLnBrk="0">
              <a:lnSpc>
                <a:spcPct val="100000"/>
              </a:lnSpc>
              <a:spcBef>
                <a:spcPts val="600"/>
              </a:spcBef>
              <a:spcAft>
                <a:spcPts val="0"/>
              </a:spcAft>
              <a:defRPr lang="it-IT" sz="900"/>
            </a:lvl6pPr>
            <a:lvl7pPr marL="182880" indent="-182880" latinLnBrk="0">
              <a:lnSpc>
                <a:spcPct val="100000"/>
              </a:lnSpc>
              <a:spcBef>
                <a:spcPts val="600"/>
              </a:spcBef>
              <a:spcAft>
                <a:spcPts val="0"/>
              </a:spcAft>
              <a:defRPr lang="it-IT" sz="900"/>
            </a:lvl7pPr>
            <a:lvl8pPr marL="182880" indent="-182880" latinLnBrk="0">
              <a:lnSpc>
                <a:spcPct val="100000"/>
              </a:lnSpc>
              <a:spcBef>
                <a:spcPts val="600"/>
              </a:spcBef>
              <a:spcAft>
                <a:spcPts val="0"/>
              </a:spcAft>
              <a:defRPr lang="it-IT" sz="900"/>
            </a:lvl8pPr>
            <a:lvl9pPr marL="182880" indent="-182880" latinLnBrk="0">
              <a:lnSpc>
                <a:spcPct val="100000"/>
              </a:lnSpc>
              <a:spcBef>
                <a:spcPts val="600"/>
              </a:spcBef>
              <a:spcAft>
                <a:spcPts val="0"/>
              </a:spcAft>
              <a:defRPr lang="it-IT" sz="900"/>
            </a:lvl9pPr>
          </a:lstStyle>
          <a:p>
            <a:pPr lvl="0"/>
            <a:r>
              <a:rPr lang="it-IT" noProof="0" dirty="0"/>
              <a:t>Fare clic per inserire il testo</a:t>
            </a:r>
          </a:p>
        </p:txBody>
      </p:sp>
      <p:sp>
        <p:nvSpPr>
          <p:cNvPr id="52" name="Segnaposto testo 21"/>
          <p:cNvSpPr>
            <a:spLocks noGrp="1"/>
          </p:cNvSpPr>
          <p:nvPr>
            <p:ph type="body" sz="quarter" idx="58" hasCustomPrompt="1"/>
          </p:nvPr>
        </p:nvSpPr>
        <p:spPr>
          <a:xfrm>
            <a:off x="423333" y="696686"/>
            <a:ext cx="2445174" cy="595085"/>
          </a:xfrm>
        </p:spPr>
        <p:txBody>
          <a:bodyPr lIns="0" tIns="0" rIns="0" bIns="0" anchor="b">
            <a:noAutofit/>
          </a:bodyPr>
          <a:lstStyle>
            <a:lvl1pPr marL="0" indent="0" algn="l" latinLnBrk="0">
              <a:lnSpc>
                <a:spcPct val="100000"/>
              </a:lnSpc>
              <a:spcBef>
                <a:spcPts val="0"/>
              </a:spcBef>
              <a:buNone/>
              <a:defRPr lang="it-IT" sz="1600" b="1">
                <a:solidFill>
                  <a:schemeClr val="bg1"/>
                </a:solidFill>
                <a:latin typeface="+mj-lt"/>
              </a:defRPr>
            </a:lvl1pPr>
            <a:lvl2pPr marL="0" indent="0" latinLnBrk="0">
              <a:spcBef>
                <a:spcPts val="0"/>
              </a:spcBef>
              <a:buNone/>
              <a:defRPr lang="it-IT" sz="3600"/>
            </a:lvl2pPr>
            <a:lvl3pPr marL="0" indent="0" latinLnBrk="0">
              <a:spcBef>
                <a:spcPts val="0"/>
              </a:spcBef>
              <a:buNone/>
              <a:defRPr lang="it-IT" sz="3600"/>
            </a:lvl3pPr>
            <a:lvl4pPr marL="0" indent="0" latinLnBrk="0">
              <a:spcBef>
                <a:spcPts val="0"/>
              </a:spcBef>
              <a:buNone/>
              <a:defRPr lang="it-IT" sz="3600"/>
            </a:lvl4pPr>
            <a:lvl5pPr marL="0" indent="0" latinLnBrk="0">
              <a:spcBef>
                <a:spcPts val="0"/>
              </a:spcBef>
              <a:buNone/>
              <a:defRPr lang="it-IT" sz="3600"/>
            </a:lvl5pPr>
          </a:lstStyle>
          <a:p>
            <a:pPr lvl="0"/>
            <a:r>
              <a:rPr lang="it-IT" noProof="0" dirty="0"/>
              <a:t>Testo intestazione</a:t>
            </a:r>
          </a:p>
        </p:txBody>
      </p:sp>
      <p:sp>
        <p:nvSpPr>
          <p:cNvPr id="53" name="Segnaposto immagine 4"/>
          <p:cNvSpPr>
            <a:spLocks noGrp="1"/>
          </p:cNvSpPr>
          <p:nvPr>
            <p:ph type="pic" sz="quarter" idx="59"/>
          </p:nvPr>
        </p:nvSpPr>
        <p:spPr>
          <a:xfrm>
            <a:off x="237744" y="3265713"/>
            <a:ext cx="2816352" cy="2268881"/>
          </a:xfrm>
          <a:solidFill>
            <a:schemeClr val="bg1">
              <a:lumMod val="95000"/>
            </a:schemeClr>
          </a:solidFill>
        </p:spPr>
        <p:txBody>
          <a:bodyPr tIns="182880">
            <a:normAutofit/>
          </a:bodyPr>
          <a:lstStyle>
            <a:lvl1pPr marL="0" indent="0" algn="ctr" latinLnBrk="0">
              <a:buNone/>
              <a:defRPr lang="it-IT" sz="1400"/>
            </a:lvl1pPr>
          </a:lstStyle>
          <a:p>
            <a:endParaRPr lang="it-IT" noProof="0" dirty="0"/>
          </a:p>
        </p:txBody>
      </p:sp>
      <p:sp>
        <p:nvSpPr>
          <p:cNvPr id="54" name="Segnaposto immagine 4"/>
          <p:cNvSpPr>
            <a:spLocks noGrp="1"/>
          </p:cNvSpPr>
          <p:nvPr>
            <p:ph type="pic" sz="quarter" idx="30"/>
          </p:nvPr>
        </p:nvSpPr>
        <p:spPr>
          <a:xfrm>
            <a:off x="3575303" y="2351314"/>
            <a:ext cx="2816352" cy="2235200"/>
          </a:xfrm>
          <a:solidFill>
            <a:schemeClr val="bg1">
              <a:lumMod val="95000"/>
            </a:schemeClr>
          </a:solidFill>
        </p:spPr>
        <p:txBody>
          <a:bodyPr tIns="182880">
            <a:normAutofit/>
          </a:bodyPr>
          <a:lstStyle>
            <a:lvl1pPr marL="0" indent="0" algn="ctr" latinLnBrk="0">
              <a:buNone/>
              <a:defRPr lang="it-IT" sz="1400"/>
            </a:lvl1pPr>
          </a:lstStyle>
          <a:p>
            <a:endParaRPr lang="it-IT" noProof="0" dirty="0"/>
          </a:p>
        </p:txBody>
      </p:sp>
    </p:spTree>
    <p:extLst>
      <p:ext uri="{BB962C8B-B14F-4D97-AF65-F5344CB8AC3E}">
        <p14:creationId xmlns:p14="http://schemas.microsoft.com/office/powerpoint/2010/main" val="118450875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144" userDrawn="1">
          <p15:clr>
            <a:srgbClr val="FBAE40"/>
          </p15:clr>
        </p15:guide>
        <p15:guide id="2" pos="1920" userDrawn="1">
          <p15:clr>
            <a:srgbClr val="FBAE40"/>
          </p15:clr>
        </p15:guide>
        <p15:guide id="3" pos="2250" userDrawn="1">
          <p15:clr>
            <a:srgbClr val="FBAE40"/>
          </p15:clr>
        </p15:guide>
        <p15:guide id="4" pos="4026" userDrawn="1">
          <p15:clr>
            <a:srgbClr val="FBAE40"/>
          </p15:clr>
        </p15:guide>
        <p15:guide id="5" pos="4382" userDrawn="1">
          <p15:clr>
            <a:srgbClr val="FBAE40"/>
          </p15:clr>
        </p15:guide>
        <p15:guide id="6" pos="6160" userDrawn="1">
          <p15:clr>
            <a:srgbClr val="FBAE40"/>
          </p15:clr>
        </p15:guide>
        <p15:guide id="7" orient="horz" pos="288" userDrawn="1">
          <p15:clr>
            <a:srgbClr val="FBAE40"/>
          </p15:clr>
        </p15:guide>
        <p15:guide id="8" orient="horz" pos="4560"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691515" y="413810"/>
            <a:ext cx="8675370" cy="1502305"/>
          </a:xfrm>
          <a:prstGeom prst="rect">
            <a:avLst/>
          </a:prstGeom>
        </p:spPr>
        <p:txBody>
          <a:bodyPr vert="horz" lIns="91440" tIns="45720" rIns="91440" bIns="45720" rtlCol="0" anchor="ctr">
            <a:normAutofit/>
          </a:bodyPr>
          <a:lstStyle/>
          <a:p>
            <a:r>
              <a:rPr lang="it-IT" noProof="0" dirty="0"/>
              <a:t>Fare clic per modificare lo stile del titolo</a:t>
            </a:r>
          </a:p>
        </p:txBody>
      </p:sp>
      <p:sp>
        <p:nvSpPr>
          <p:cNvPr id="3" name="Segnaposto testo 2"/>
          <p:cNvSpPr>
            <a:spLocks noGrp="1"/>
          </p:cNvSpPr>
          <p:nvPr>
            <p:ph type="body" idx="1"/>
          </p:nvPr>
        </p:nvSpPr>
        <p:spPr>
          <a:xfrm>
            <a:off x="691515" y="2069042"/>
            <a:ext cx="8675370" cy="4931516"/>
          </a:xfrm>
          <a:prstGeom prst="rect">
            <a:avLst/>
          </a:prstGeom>
        </p:spPr>
        <p:txBody>
          <a:bodyPr vert="horz" lIns="91440" tIns="45720" rIns="91440" bIns="45720" rtlCol="0">
            <a:normAutofit/>
          </a:bodyPr>
          <a:lstStyle/>
          <a:p>
            <a:pPr lvl="0"/>
            <a:r>
              <a:rPr lang="it-IT" noProof="0" dirty="0"/>
              <a:t>Fare clic per modificare </a:t>
            </a:r>
            <a:r>
              <a:rPr lang="it-IT" noProof="0" dirty="0" smtClean="0"/>
              <a:t>stili </a:t>
            </a:r>
            <a:r>
              <a:rPr lang="it-IT" noProof="0" dirty="0"/>
              <a:t>del testo dello schema</a:t>
            </a:r>
          </a:p>
          <a:p>
            <a:pPr lvl="1"/>
            <a:r>
              <a:rPr lang="it-IT" noProof="0" dirty="0"/>
              <a:t>Secondo livello</a:t>
            </a:r>
          </a:p>
          <a:p>
            <a:pPr lvl="2"/>
            <a:r>
              <a:rPr lang="it-IT" noProof="0" dirty="0"/>
              <a:t>Terzo livello</a:t>
            </a:r>
          </a:p>
          <a:p>
            <a:pPr lvl="3"/>
            <a:r>
              <a:rPr lang="it-IT" noProof="0" dirty="0"/>
              <a:t>Quarto livello</a:t>
            </a:r>
          </a:p>
          <a:p>
            <a:pPr lvl="4"/>
            <a:r>
              <a:rPr lang="it-IT" noProof="0" dirty="0"/>
              <a:t>Quinto livello</a:t>
            </a:r>
          </a:p>
        </p:txBody>
      </p:sp>
      <p:sp>
        <p:nvSpPr>
          <p:cNvPr id="4" name="Segnaposto data 3"/>
          <p:cNvSpPr>
            <a:spLocks noGrp="1"/>
          </p:cNvSpPr>
          <p:nvPr>
            <p:ph type="dt" sz="half" idx="2"/>
          </p:nvPr>
        </p:nvSpPr>
        <p:spPr>
          <a:xfrm>
            <a:off x="691515" y="7203865"/>
            <a:ext cx="2263140" cy="413808"/>
          </a:xfrm>
          <a:prstGeom prst="rect">
            <a:avLst/>
          </a:prstGeom>
        </p:spPr>
        <p:txBody>
          <a:bodyPr vert="horz" lIns="91440" tIns="45720" rIns="91440" bIns="45720" rtlCol="0" anchor="ctr"/>
          <a:lstStyle>
            <a:lvl1pPr algn="l" latinLnBrk="0">
              <a:defRPr lang="it-IT" sz="1320">
                <a:solidFill>
                  <a:schemeClr val="tx1">
                    <a:tint val="75000"/>
                  </a:schemeClr>
                </a:solidFill>
              </a:defRPr>
            </a:lvl1pPr>
          </a:lstStyle>
          <a:p>
            <a:fld id="{3FA01D8F-18CF-46AB-A9F0-8E81BCCEA5FD}" type="datetime1">
              <a:rPr lang="it-IT" smtClean="0"/>
              <a:pPr/>
              <a:t>20/02/2018</a:t>
            </a:fld>
            <a:endParaRPr lang="it-IT" dirty="0"/>
          </a:p>
        </p:txBody>
      </p:sp>
      <p:sp>
        <p:nvSpPr>
          <p:cNvPr id="5" name="Segnaposto piè di pagina 4"/>
          <p:cNvSpPr>
            <a:spLocks noGrp="1"/>
          </p:cNvSpPr>
          <p:nvPr>
            <p:ph type="ftr" sz="quarter" idx="3"/>
          </p:nvPr>
        </p:nvSpPr>
        <p:spPr>
          <a:xfrm>
            <a:off x="3331845" y="7203865"/>
            <a:ext cx="3394710" cy="413808"/>
          </a:xfrm>
          <a:prstGeom prst="rect">
            <a:avLst/>
          </a:prstGeom>
        </p:spPr>
        <p:txBody>
          <a:bodyPr vert="horz" lIns="91440" tIns="45720" rIns="91440" bIns="45720" rtlCol="0" anchor="ctr"/>
          <a:lstStyle>
            <a:lvl1pPr algn="ctr" latinLnBrk="0">
              <a:defRPr lang="it-IT" sz="1320">
                <a:solidFill>
                  <a:schemeClr val="tx1">
                    <a:tint val="75000"/>
                  </a:schemeClr>
                </a:solidFill>
              </a:defRPr>
            </a:lvl1pPr>
          </a:lstStyle>
          <a:p>
            <a:endParaRPr lang="it-IT" noProof="0" dirty="0"/>
          </a:p>
        </p:txBody>
      </p:sp>
      <p:sp>
        <p:nvSpPr>
          <p:cNvPr id="6" name="Segnaposto numero diapositiva 5"/>
          <p:cNvSpPr>
            <a:spLocks noGrp="1"/>
          </p:cNvSpPr>
          <p:nvPr>
            <p:ph type="sldNum" sz="quarter" idx="4"/>
          </p:nvPr>
        </p:nvSpPr>
        <p:spPr>
          <a:xfrm>
            <a:off x="7103745" y="7203865"/>
            <a:ext cx="2263140" cy="413808"/>
          </a:xfrm>
          <a:prstGeom prst="rect">
            <a:avLst/>
          </a:prstGeom>
        </p:spPr>
        <p:txBody>
          <a:bodyPr vert="horz" lIns="91440" tIns="45720" rIns="91440" bIns="45720" rtlCol="0" anchor="ctr"/>
          <a:lstStyle>
            <a:lvl1pPr algn="r" latinLnBrk="0">
              <a:defRPr lang="it-IT" sz="1320">
                <a:solidFill>
                  <a:schemeClr val="tx1">
                    <a:tint val="75000"/>
                  </a:schemeClr>
                </a:solidFill>
              </a:defRPr>
            </a:lvl1pPr>
          </a:lstStyle>
          <a:p>
            <a:fld id="{9F6761A3-4CAC-4C5F-AC82-8DB08D526BC2}" type="slidenum">
              <a:rPr lang="it-IT" noProof="0" smtClean="0"/>
              <a:t>‹N›</a:t>
            </a:fld>
            <a:endParaRPr lang="it-IT" noProof="0" dirty="0"/>
          </a:p>
        </p:txBody>
      </p:sp>
    </p:spTree>
    <p:extLst>
      <p:ext uri="{BB962C8B-B14F-4D97-AF65-F5344CB8AC3E}">
        <p14:creationId xmlns:p14="http://schemas.microsoft.com/office/powerpoint/2010/main" val="3687281395"/>
      </p:ext>
    </p:extLst>
  </p:cSld>
  <p:clrMap bg1="lt1" tx1="dk1" bg2="lt2" tx2="dk2" accent1="accent1" accent2="accent2" accent3="accent3" accent4="accent4" accent5="accent5" accent6="accent6" hlink="hlink" folHlink="folHlink"/>
  <p:sldLayoutIdLst>
    <p:sldLayoutId id="2147483672" r:id="rId1"/>
    <p:sldLayoutId id="2147483673" r:id="rId2"/>
  </p:sldLayoutIdLst>
  <p:timing>
    <p:tnLst>
      <p:par>
        <p:cTn id="1" dur="indefinite" restart="never" nodeType="tmRoot"/>
      </p:par>
    </p:tnLst>
  </p:timing>
  <p:txStyles>
    <p:titleStyle>
      <a:lvl1pPr algn="l" defTabSz="1005840" rtl="0" eaLnBrk="1" latinLnBrk="0" hangingPunct="1">
        <a:lnSpc>
          <a:spcPct val="90000"/>
        </a:lnSpc>
        <a:spcBef>
          <a:spcPct val="0"/>
        </a:spcBef>
        <a:buNone/>
        <a:defRPr lang="it-IT" sz="3200" kern="1200">
          <a:solidFill>
            <a:schemeClr val="tx1"/>
          </a:solidFill>
          <a:latin typeface="+mj-lt"/>
          <a:ea typeface="+mj-ea"/>
          <a:cs typeface="+mj-cs"/>
        </a:defRPr>
      </a:lvl1pPr>
    </p:titleStyle>
    <p:bodyStyle>
      <a:lvl1pPr marL="251460" indent="-251460" algn="l" defTabSz="1005840" rtl="0" eaLnBrk="1" latinLnBrk="0" hangingPunct="1">
        <a:lnSpc>
          <a:spcPct val="90000"/>
        </a:lnSpc>
        <a:spcBef>
          <a:spcPts val="1100"/>
        </a:spcBef>
        <a:buClr>
          <a:schemeClr val="accent1"/>
        </a:buClr>
        <a:buFont typeface="Arial" panose="020B0604020202020204" pitchFamily="34" charset="0"/>
        <a:buChar char="•"/>
        <a:defRPr lang="it-IT" sz="20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Clr>
          <a:schemeClr val="accent1"/>
        </a:buClr>
        <a:buFont typeface="Arial" panose="020B0604020202020204" pitchFamily="34" charset="0"/>
        <a:buChar char="•"/>
        <a:defRPr lang="it-IT" sz="180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Clr>
          <a:schemeClr val="accent1"/>
        </a:buClr>
        <a:buFont typeface="Arial" panose="020B0604020202020204" pitchFamily="34" charset="0"/>
        <a:buChar char="•"/>
        <a:defRPr lang="it-IT" sz="16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Clr>
          <a:schemeClr val="accent1"/>
        </a:buClr>
        <a:buFont typeface="Arial" panose="020B0604020202020204" pitchFamily="34" charset="0"/>
        <a:buChar char="•"/>
        <a:defRPr lang="it-IT" sz="140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Clr>
          <a:schemeClr val="accent1"/>
        </a:buClr>
        <a:buFont typeface="Arial" panose="020B0604020202020204" pitchFamily="34" charset="0"/>
        <a:buChar char="•"/>
        <a:defRPr lang="it-IT" sz="140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lang="it-IT"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lang="it-IT"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lang="it-IT"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lang="it-IT" sz="1980" kern="1200">
          <a:solidFill>
            <a:schemeClr val="tx1"/>
          </a:solidFill>
          <a:latin typeface="+mn-lt"/>
          <a:ea typeface="+mn-ea"/>
          <a:cs typeface="+mn-cs"/>
        </a:defRPr>
      </a:lvl9pPr>
    </p:bodyStyle>
    <p:otherStyle>
      <a:defPPr>
        <a:defRPr lang="it-IT"/>
      </a:defPPr>
      <a:lvl1pPr marL="0" algn="l" defTabSz="1005840" rtl="0" eaLnBrk="1" latinLnBrk="0" hangingPunct="1">
        <a:defRPr lang="it-IT" sz="1980" kern="1200">
          <a:solidFill>
            <a:schemeClr val="tx1"/>
          </a:solidFill>
          <a:latin typeface="+mn-lt"/>
          <a:ea typeface="+mn-ea"/>
          <a:cs typeface="+mn-cs"/>
        </a:defRPr>
      </a:lvl1pPr>
      <a:lvl2pPr marL="502920" algn="l" defTabSz="1005840" rtl="0" eaLnBrk="1" latinLnBrk="0" hangingPunct="1">
        <a:defRPr lang="it-IT" sz="1980" kern="1200">
          <a:solidFill>
            <a:schemeClr val="tx1"/>
          </a:solidFill>
          <a:latin typeface="+mn-lt"/>
          <a:ea typeface="+mn-ea"/>
          <a:cs typeface="+mn-cs"/>
        </a:defRPr>
      </a:lvl2pPr>
      <a:lvl3pPr marL="1005840" algn="l" defTabSz="1005840" rtl="0" eaLnBrk="1" latinLnBrk="0" hangingPunct="1">
        <a:defRPr lang="it-IT" sz="1980" kern="1200">
          <a:solidFill>
            <a:schemeClr val="tx1"/>
          </a:solidFill>
          <a:latin typeface="+mn-lt"/>
          <a:ea typeface="+mn-ea"/>
          <a:cs typeface="+mn-cs"/>
        </a:defRPr>
      </a:lvl3pPr>
      <a:lvl4pPr marL="1508760" algn="l" defTabSz="1005840" rtl="0" eaLnBrk="1" latinLnBrk="0" hangingPunct="1">
        <a:defRPr lang="it-IT" sz="1980" kern="1200">
          <a:solidFill>
            <a:schemeClr val="tx1"/>
          </a:solidFill>
          <a:latin typeface="+mn-lt"/>
          <a:ea typeface="+mn-ea"/>
          <a:cs typeface="+mn-cs"/>
        </a:defRPr>
      </a:lvl4pPr>
      <a:lvl5pPr marL="2011680" algn="l" defTabSz="1005840" rtl="0" eaLnBrk="1" latinLnBrk="0" hangingPunct="1">
        <a:defRPr lang="it-IT" sz="1980" kern="1200">
          <a:solidFill>
            <a:schemeClr val="tx1"/>
          </a:solidFill>
          <a:latin typeface="+mn-lt"/>
          <a:ea typeface="+mn-ea"/>
          <a:cs typeface="+mn-cs"/>
        </a:defRPr>
      </a:lvl5pPr>
      <a:lvl6pPr marL="2514600" algn="l" defTabSz="1005840" rtl="0" eaLnBrk="1" latinLnBrk="0" hangingPunct="1">
        <a:defRPr lang="it-IT" sz="1980" kern="1200">
          <a:solidFill>
            <a:schemeClr val="tx1"/>
          </a:solidFill>
          <a:latin typeface="+mn-lt"/>
          <a:ea typeface="+mn-ea"/>
          <a:cs typeface="+mn-cs"/>
        </a:defRPr>
      </a:lvl6pPr>
      <a:lvl7pPr marL="3017520" algn="l" defTabSz="1005840" rtl="0" eaLnBrk="1" latinLnBrk="0" hangingPunct="1">
        <a:defRPr lang="it-IT" sz="1980" kern="1200">
          <a:solidFill>
            <a:schemeClr val="tx1"/>
          </a:solidFill>
          <a:latin typeface="+mn-lt"/>
          <a:ea typeface="+mn-ea"/>
          <a:cs typeface="+mn-cs"/>
        </a:defRPr>
      </a:lvl7pPr>
      <a:lvl8pPr marL="3520440" algn="l" defTabSz="1005840" rtl="0" eaLnBrk="1" latinLnBrk="0" hangingPunct="1">
        <a:defRPr lang="it-IT" sz="1980" kern="1200">
          <a:solidFill>
            <a:schemeClr val="tx1"/>
          </a:solidFill>
          <a:latin typeface="+mn-lt"/>
          <a:ea typeface="+mn-ea"/>
          <a:cs typeface="+mn-cs"/>
        </a:defRPr>
      </a:lvl8pPr>
      <a:lvl9pPr marL="4023360" algn="l" defTabSz="1005840" rtl="0" eaLnBrk="1" latinLnBrk="0" hangingPunct="1">
        <a:defRPr lang="it-IT" sz="19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hyperlink" Target="mailto:infocsbscpo@unige.it"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9"/>
          </p:nvPr>
        </p:nvSpPr>
        <p:spPr>
          <a:xfrm>
            <a:off x="321547" y="3235568"/>
            <a:ext cx="2701099" cy="4009294"/>
          </a:xfrm>
        </p:spPr>
        <p:txBody>
          <a:bodyPr/>
          <a:lstStyle/>
          <a:p>
            <a:pPr algn="ctr"/>
            <a:r>
              <a:rPr lang="it-IT" sz="1100" dirty="0" smtClean="0"/>
              <a:t>L’ Albergo dei Poveri  di Genova viene fondato a metà del XVII </a:t>
            </a:r>
            <a:r>
              <a:rPr lang="it-IT" sz="1100" dirty="0" smtClean="0"/>
              <a:t>sec. L’Albergo e la </a:t>
            </a:r>
            <a:r>
              <a:rPr lang="it-IT" sz="1100" dirty="0" smtClean="0"/>
              <a:t>sua chiesa, intitolata </a:t>
            </a:r>
            <a:r>
              <a:rPr lang="it-IT" sz="1100" dirty="0"/>
              <a:t>all’Immacolata </a:t>
            </a:r>
            <a:r>
              <a:rPr lang="it-IT" sz="1100" dirty="0" smtClean="0"/>
              <a:t>Concezione</a:t>
            </a:r>
            <a:r>
              <a:rPr lang="it-IT" sz="1100" dirty="0" smtClean="0"/>
              <a:t>, sono corredati di </a:t>
            </a:r>
            <a:r>
              <a:rPr lang="it-IT" sz="1100" dirty="0" smtClean="0"/>
              <a:t>opere d’arte di pregio. Dal 2012 l’ala occidentale dell’edificio ospita la Biblioteca  di Scienze Sociali Sede di Scienze politiche.  Tra gli scaffali della Biblioteca inizia un percorso alla scoperta dei tesori del </a:t>
            </a:r>
            <a:r>
              <a:rPr lang="it-IT" sz="1100" dirty="0" smtClean="0"/>
              <a:t>palazzo</a:t>
            </a:r>
          </a:p>
          <a:p>
            <a:pPr algn="ctr"/>
            <a:r>
              <a:rPr lang="it-IT" sz="1100" dirty="0" smtClean="0"/>
              <a:t>http://biblioteche.unige.it/node/502</a:t>
            </a:r>
            <a:endParaRPr lang="it-IT" sz="1100" dirty="0" smtClean="0"/>
          </a:p>
          <a:p>
            <a:pPr algn="ctr"/>
            <a:r>
              <a:rPr lang="it-IT" sz="1100" dirty="0" smtClean="0"/>
              <a:t>http://biblioteche.unige.it/node/586</a:t>
            </a:r>
            <a:endParaRPr lang="it-IT" sz="1100" dirty="0"/>
          </a:p>
        </p:txBody>
      </p:sp>
      <p:sp>
        <p:nvSpPr>
          <p:cNvPr id="3" name="Segnaposto testo 2"/>
          <p:cNvSpPr>
            <a:spLocks noGrp="1"/>
          </p:cNvSpPr>
          <p:nvPr>
            <p:ph type="body" sz="quarter" idx="20"/>
          </p:nvPr>
        </p:nvSpPr>
        <p:spPr>
          <a:xfrm>
            <a:off x="7053694" y="640080"/>
            <a:ext cx="2721239" cy="897318"/>
          </a:xfrm>
        </p:spPr>
        <p:txBody>
          <a:bodyPr/>
          <a:lstStyle/>
          <a:p>
            <a:pPr>
              <a:lnSpc>
                <a:spcPts val="1600"/>
              </a:lnSpc>
            </a:pPr>
            <a:endParaRPr lang="it-IT" dirty="0" smtClean="0">
              <a:solidFill>
                <a:schemeClr val="tx1"/>
              </a:solidFill>
            </a:endParaRPr>
          </a:p>
          <a:p>
            <a:pPr>
              <a:lnSpc>
                <a:spcPts val="1600"/>
              </a:lnSpc>
            </a:pPr>
            <a:endParaRPr lang="it-IT" dirty="0" smtClean="0">
              <a:solidFill>
                <a:schemeClr val="tx1"/>
              </a:solidFill>
            </a:endParaRPr>
          </a:p>
          <a:p>
            <a:pPr algn="r">
              <a:lnSpc>
                <a:spcPts val="1600"/>
              </a:lnSpc>
            </a:pPr>
            <a:r>
              <a:rPr lang="it-IT" dirty="0" smtClean="0">
                <a:solidFill>
                  <a:schemeClr val="tx1"/>
                </a:solidFill>
              </a:rPr>
              <a:t>di + </a:t>
            </a:r>
          </a:p>
          <a:p>
            <a:pPr algn="ctr">
              <a:lnSpc>
                <a:spcPts val="1600"/>
              </a:lnSpc>
            </a:pPr>
            <a:r>
              <a:rPr lang="it-IT" dirty="0" smtClean="0">
                <a:solidFill>
                  <a:schemeClr val="tx1"/>
                </a:solidFill>
              </a:rPr>
              <a:t>sull’ Immacolata Concezione di Pierre </a:t>
            </a:r>
            <a:r>
              <a:rPr lang="it-IT" dirty="0" err="1" smtClean="0">
                <a:solidFill>
                  <a:schemeClr val="tx1"/>
                </a:solidFill>
              </a:rPr>
              <a:t>Puget</a:t>
            </a:r>
            <a:r>
              <a:rPr lang="it-IT" dirty="0" smtClean="0"/>
              <a:t>, </a:t>
            </a:r>
            <a:endParaRPr lang="it-IT" dirty="0">
              <a:solidFill>
                <a:schemeClr val="tx1"/>
              </a:solidFill>
            </a:endParaRPr>
          </a:p>
        </p:txBody>
      </p:sp>
      <p:pic>
        <p:nvPicPr>
          <p:cNvPr id="14" name="Segnaposto immagine 13"/>
          <p:cNvPicPr>
            <a:picLocks noGrp="1" noChangeAspect="1"/>
          </p:cNvPicPr>
          <p:nvPr>
            <p:ph type="pic" sz="quarter" idx="27"/>
          </p:nvPr>
        </p:nvPicPr>
        <p:blipFill>
          <a:blip r:embed="rId3" cstate="print">
            <a:extLst>
              <a:ext uri="{28A0092B-C50C-407E-A947-70E740481C1C}">
                <a14:useLocalDpi xmlns:a14="http://schemas.microsoft.com/office/drawing/2010/main" val="0"/>
              </a:ext>
            </a:extLst>
          </a:blip>
          <a:stretch>
            <a:fillRect/>
          </a:stretch>
        </p:blipFill>
        <p:spPr>
          <a:xfrm>
            <a:off x="661936" y="750612"/>
            <a:ext cx="1768510" cy="2294039"/>
          </a:xfrm>
        </p:spPr>
      </p:pic>
      <p:pic>
        <p:nvPicPr>
          <p:cNvPr id="15" name="Segnaposto immagine 14" descr="Passeggiata con le ciaspole" title="Immagine viaggio"/>
          <p:cNvPicPr>
            <a:picLocks noGrp="1" noChangeAspect="1"/>
          </p:cNvPicPr>
          <p:nvPr>
            <p:ph type="pic" sz="quarter" idx="30"/>
          </p:nvPr>
        </p:nvPicPr>
        <p:blipFill rotWithShape="1">
          <a:blip r:embed="rId4" cstate="print">
            <a:extLst>
              <a:ext uri="{28A0092B-C50C-407E-A947-70E740481C1C}">
                <a14:useLocalDpi xmlns:a14="http://schemas.microsoft.com/office/drawing/2010/main" val="0"/>
              </a:ext>
            </a:extLst>
          </a:blip>
          <a:srcRect l="90" r="90"/>
          <a:stretch/>
        </p:blipFill>
        <p:spPr/>
      </p:pic>
      <p:pic>
        <p:nvPicPr>
          <p:cNvPr id="18" name="Segnaposto immagine 17"/>
          <p:cNvPicPr>
            <a:picLocks noGrp="1" noChangeAspect="1"/>
          </p:cNvPicPr>
          <p:nvPr>
            <p:ph type="pic" sz="quarter" idx="31"/>
          </p:nvPr>
        </p:nvPicPr>
        <p:blipFill>
          <a:blip r:embed="rId5">
            <a:extLst>
              <a:ext uri="{28A0092B-C50C-407E-A947-70E740481C1C}">
                <a14:useLocalDpi xmlns:a14="http://schemas.microsoft.com/office/drawing/2010/main" val="0"/>
              </a:ext>
            </a:extLst>
          </a:blip>
          <a:stretch>
            <a:fillRect/>
          </a:stretch>
        </p:blipFill>
        <p:spPr>
          <a:xfrm>
            <a:off x="6944315" y="1730854"/>
            <a:ext cx="2780325" cy="3511121"/>
          </a:xfrm>
        </p:spPr>
      </p:pic>
      <p:sp>
        <p:nvSpPr>
          <p:cNvPr id="10" name="Segnaposto testo 9"/>
          <p:cNvSpPr>
            <a:spLocks noGrp="1"/>
          </p:cNvSpPr>
          <p:nvPr>
            <p:ph type="body" sz="quarter" idx="60"/>
          </p:nvPr>
        </p:nvSpPr>
        <p:spPr>
          <a:xfrm>
            <a:off x="3794761" y="5765809"/>
            <a:ext cx="2468878" cy="301616"/>
          </a:xfrm>
        </p:spPr>
        <p:txBody>
          <a:bodyPr/>
          <a:lstStyle/>
          <a:p>
            <a:r>
              <a:rPr lang="it-IT" dirty="0" smtClean="0"/>
              <a:t>A scaffale </a:t>
            </a:r>
            <a:r>
              <a:rPr lang="it-IT" b="1" i="0" dirty="0" smtClean="0"/>
              <a:t>in Biblioteca </a:t>
            </a:r>
            <a:endParaRPr lang="it-IT" i="0" dirty="0"/>
          </a:p>
        </p:txBody>
      </p:sp>
      <p:sp>
        <p:nvSpPr>
          <p:cNvPr id="11" name="Segnaposto testo 10"/>
          <p:cNvSpPr>
            <a:spLocks noGrp="1"/>
          </p:cNvSpPr>
          <p:nvPr>
            <p:ph type="body" sz="quarter" idx="61"/>
          </p:nvPr>
        </p:nvSpPr>
        <p:spPr>
          <a:xfrm>
            <a:off x="3637503" y="6089301"/>
            <a:ext cx="2726725" cy="699643"/>
          </a:xfrm>
        </p:spPr>
        <p:txBody>
          <a:bodyPr/>
          <a:lstStyle/>
          <a:p>
            <a:pPr marL="171450" indent="-171450">
              <a:buFont typeface="Arial" panose="020B0604020202020204" pitchFamily="34" charset="0"/>
              <a:buChar char="•"/>
            </a:pPr>
            <a:r>
              <a:rPr lang="it-IT" dirty="0"/>
              <a:t>Emanuele </a:t>
            </a:r>
            <a:r>
              <a:rPr lang="it-IT" dirty="0" err="1"/>
              <a:t>Brignole</a:t>
            </a:r>
            <a:r>
              <a:rPr lang="it-IT" dirty="0"/>
              <a:t> e l'Albergo dei Poveri di Genova / De Marini </a:t>
            </a:r>
            <a:r>
              <a:rPr lang="it-IT" dirty="0" smtClean="0"/>
              <a:t>Annamaria, </a:t>
            </a:r>
            <a:r>
              <a:rPr lang="it-IT" dirty="0" err="1" smtClean="0"/>
              <a:t>Termanini</a:t>
            </a:r>
            <a:r>
              <a:rPr lang="it-IT" dirty="0" smtClean="0"/>
              <a:t> Editore, 2016</a:t>
            </a:r>
            <a:endParaRPr lang="it-IT" dirty="0"/>
          </a:p>
        </p:txBody>
      </p:sp>
      <p:sp>
        <p:nvSpPr>
          <p:cNvPr id="12" name="Segnaposto testo 11"/>
          <p:cNvSpPr>
            <a:spLocks noGrp="1"/>
          </p:cNvSpPr>
          <p:nvPr>
            <p:ph type="body" sz="quarter" idx="62"/>
          </p:nvPr>
        </p:nvSpPr>
        <p:spPr>
          <a:xfrm>
            <a:off x="3840479" y="6788944"/>
            <a:ext cx="2423160" cy="380198"/>
          </a:xfrm>
        </p:spPr>
        <p:txBody>
          <a:bodyPr/>
          <a:lstStyle/>
          <a:p>
            <a:r>
              <a:rPr lang="it-IT" dirty="0" smtClean="0"/>
              <a:t>Collocazione 945.182 </a:t>
            </a:r>
            <a:r>
              <a:rPr lang="it-IT" dirty="0"/>
              <a:t>DEM</a:t>
            </a:r>
          </a:p>
        </p:txBody>
      </p:sp>
      <p:sp>
        <p:nvSpPr>
          <p:cNvPr id="13" name="Segnaposto testo 12"/>
          <p:cNvSpPr>
            <a:spLocks noGrp="1"/>
          </p:cNvSpPr>
          <p:nvPr>
            <p:ph type="body" sz="quarter" idx="63"/>
          </p:nvPr>
        </p:nvSpPr>
        <p:spPr>
          <a:xfrm>
            <a:off x="6986013" y="5765810"/>
            <a:ext cx="2738628" cy="1100694"/>
          </a:xfrm>
        </p:spPr>
        <p:txBody>
          <a:bodyPr/>
          <a:lstStyle/>
          <a:p>
            <a:pPr marL="171450" indent="-171450" algn="l">
              <a:buFont typeface="Arial" panose="020B0604020202020204" pitchFamily="34" charset="0"/>
              <a:buChar char="•"/>
            </a:pPr>
            <a:r>
              <a:rPr lang="it-IT" sz="1200" dirty="0" smtClean="0"/>
              <a:t>Magnani</a:t>
            </a:r>
            <a:r>
              <a:rPr lang="it-IT" sz="1200" dirty="0"/>
              <a:t>, </a:t>
            </a:r>
            <a:r>
              <a:rPr lang="it-IT" sz="1200" dirty="0" smtClean="0"/>
              <a:t>L.  </a:t>
            </a:r>
            <a:r>
              <a:rPr lang="it-IT" sz="1200" dirty="0"/>
              <a:t>Pierre </a:t>
            </a:r>
            <a:r>
              <a:rPr lang="it-IT" sz="1200" dirty="0" err="1"/>
              <a:t>Puget</a:t>
            </a:r>
            <a:r>
              <a:rPr lang="it-IT" sz="1200" dirty="0"/>
              <a:t> </a:t>
            </a:r>
            <a:r>
              <a:rPr lang="it-IT" sz="1200" dirty="0" smtClean="0"/>
              <a:t>Genova</a:t>
            </a:r>
            <a:r>
              <a:rPr lang="it-IT" sz="1200" dirty="0"/>
              <a:t>: per una committenza aggiornata, in: La scultura a Genova e in Liguria dal Seicento al primo Novecento (</a:t>
            </a:r>
            <a:r>
              <a:rPr lang="it-IT" sz="1200" dirty="0" smtClean="0"/>
              <a:t>vol.  </a:t>
            </a:r>
            <a:r>
              <a:rPr lang="it-IT" sz="1200" dirty="0"/>
              <a:t>II), </a:t>
            </a:r>
            <a:r>
              <a:rPr lang="it-IT" sz="1200" dirty="0" smtClean="0"/>
              <a:t>pp</a:t>
            </a:r>
            <a:r>
              <a:rPr lang="it-IT" sz="1200" dirty="0"/>
              <a:t>. 135-142</a:t>
            </a:r>
            <a:r>
              <a:rPr lang="it-IT" sz="1200" b="1" i="0" dirty="0" smtClean="0"/>
              <a:t> </a:t>
            </a:r>
            <a:endParaRPr lang="it-IT" sz="1200" b="1" i="0" dirty="0"/>
          </a:p>
        </p:txBody>
      </p:sp>
      <p:cxnSp>
        <p:nvCxnSpPr>
          <p:cNvPr id="16" name="Connettore 15"/>
          <p:cNvCxnSpPr/>
          <p:nvPr/>
        </p:nvCxnSpPr>
        <p:spPr>
          <a:xfrm>
            <a:off x="3291840" y="0"/>
            <a:ext cx="0" cy="7772400"/>
          </a:xfrm>
          <a:prstGeom prst="line">
            <a:avLst/>
          </a:prstGeom>
          <a:ln>
            <a:solidFill>
              <a:srgbClr val="C8C8C8"/>
            </a:solidFill>
            <a:prstDash val="dash"/>
          </a:ln>
        </p:spPr>
        <p:style>
          <a:lnRef idx="1">
            <a:schemeClr val="accent1"/>
          </a:lnRef>
          <a:fillRef idx="0">
            <a:schemeClr val="accent1"/>
          </a:fillRef>
          <a:effectRef idx="0">
            <a:schemeClr val="accent1"/>
          </a:effectRef>
          <a:fontRef idx="minor">
            <a:schemeClr val="tx1"/>
          </a:fontRef>
        </p:style>
      </p:cxnSp>
      <p:cxnSp>
        <p:nvCxnSpPr>
          <p:cNvPr id="17" name="Connettore 16"/>
          <p:cNvCxnSpPr/>
          <p:nvPr/>
        </p:nvCxnSpPr>
        <p:spPr>
          <a:xfrm>
            <a:off x="6675120" y="0"/>
            <a:ext cx="0" cy="7772400"/>
          </a:xfrm>
          <a:prstGeom prst="line">
            <a:avLst/>
          </a:prstGeom>
          <a:ln>
            <a:solidFill>
              <a:srgbClr val="C8C8C8"/>
            </a:solidFill>
            <a:prstDash val="dash"/>
          </a:ln>
        </p:spPr>
        <p:style>
          <a:lnRef idx="1">
            <a:schemeClr val="accent1"/>
          </a:lnRef>
          <a:fillRef idx="0">
            <a:schemeClr val="accent1"/>
          </a:fillRef>
          <a:effectRef idx="0">
            <a:schemeClr val="accent1"/>
          </a:effectRef>
          <a:fontRef idx="minor">
            <a:schemeClr val="tx1"/>
          </a:fontRef>
        </p:style>
      </p:cxnSp>
      <p:pic>
        <p:nvPicPr>
          <p:cNvPr id="4" name="Immagin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52412" y="1455708"/>
            <a:ext cx="2984963" cy="4061415"/>
          </a:xfrm>
          <a:prstGeom prst="rect">
            <a:avLst/>
          </a:prstGeom>
        </p:spPr>
      </p:pic>
      <p:sp>
        <p:nvSpPr>
          <p:cNvPr id="19" name="Segnaposto testo 11"/>
          <p:cNvSpPr txBox="1">
            <a:spLocks/>
          </p:cNvSpPr>
          <p:nvPr/>
        </p:nvSpPr>
        <p:spPr>
          <a:xfrm>
            <a:off x="7086601" y="6866504"/>
            <a:ext cx="2638039" cy="302638"/>
          </a:xfrm>
          <a:prstGeom prst="rect">
            <a:avLst/>
          </a:prstGeom>
        </p:spPr>
        <p:txBody>
          <a:bodyPr vert="horz" lIns="0" tIns="0" rIns="0" bIns="0" rtlCol="0" anchor="ctr">
            <a:noAutofit/>
          </a:bodyPr>
          <a:lstStyle>
            <a:lvl1pPr marL="0" indent="0" algn="l" defTabSz="1005840" rtl="0" eaLnBrk="1" latinLnBrk="0" hangingPunct="1">
              <a:lnSpc>
                <a:spcPct val="100000"/>
              </a:lnSpc>
              <a:spcBef>
                <a:spcPts val="0"/>
              </a:spcBef>
              <a:buClr>
                <a:schemeClr val="accent1"/>
              </a:buClr>
              <a:buFont typeface="Arial" panose="020B0604020202020204" pitchFamily="34" charset="0"/>
              <a:buNone/>
              <a:defRPr lang="it-IT" sz="1100" b="0" i="1" kern="1200">
                <a:solidFill>
                  <a:schemeClr val="bg1"/>
                </a:solidFill>
                <a:latin typeface="+mj-lt"/>
                <a:ea typeface="+mn-ea"/>
                <a:cs typeface="+mn-cs"/>
              </a:defRPr>
            </a:lvl1pPr>
            <a:lvl2pPr marL="0" indent="0" algn="l" defTabSz="1005840" rtl="0" eaLnBrk="1" latinLnBrk="0" hangingPunct="1">
              <a:lnSpc>
                <a:spcPct val="90000"/>
              </a:lnSpc>
              <a:spcBef>
                <a:spcPts val="0"/>
              </a:spcBef>
              <a:buClr>
                <a:schemeClr val="accent1"/>
              </a:buClr>
              <a:buFont typeface="Arial" panose="020B0604020202020204" pitchFamily="34" charset="0"/>
              <a:buNone/>
              <a:defRPr lang="it-IT" sz="3600" kern="1200">
                <a:solidFill>
                  <a:schemeClr val="tx1"/>
                </a:solidFill>
                <a:latin typeface="+mn-lt"/>
                <a:ea typeface="+mn-ea"/>
                <a:cs typeface="+mn-cs"/>
              </a:defRPr>
            </a:lvl2pPr>
            <a:lvl3pPr marL="0" indent="0" algn="l" defTabSz="1005840" rtl="0" eaLnBrk="1" latinLnBrk="0" hangingPunct="1">
              <a:lnSpc>
                <a:spcPct val="90000"/>
              </a:lnSpc>
              <a:spcBef>
                <a:spcPts val="0"/>
              </a:spcBef>
              <a:buClr>
                <a:schemeClr val="accent1"/>
              </a:buClr>
              <a:buFont typeface="Arial" panose="020B0604020202020204" pitchFamily="34" charset="0"/>
              <a:buNone/>
              <a:defRPr lang="it-IT" sz="3600" kern="1200">
                <a:solidFill>
                  <a:schemeClr val="tx1"/>
                </a:solidFill>
                <a:latin typeface="+mn-lt"/>
                <a:ea typeface="+mn-ea"/>
                <a:cs typeface="+mn-cs"/>
              </a:defRPr>
            </a:lvl3pPr>
            <a:lvl4pPr marL="0" indent="0" algn="l" defTabSz="1005840" rtl="0" eaLnBrk="1" latinLnBrk="0" hangingPunct="1">
              <a:lnSpc>
                <a:spcPct val="90000"/>
              </a:lnSpc>
              <a:spcBef>
                <a:spcPts val="0"/>
              </a:spcBef>
              <a:buClr>
                <a:schemeClr val="accent1"/>
              </a:buClr>
              <a:buFont typeface="Arial" panose="020B0604020202020204" pitchFamily="34" charset="0"/>
              <a:buNone/>
              <a:defRPr lang="it-IT" sz="3600" kern="1200">
                <a:solidFill>
                  <a:schemeClr val="tx1"/>
                </a:solidFill>
                <a:latin typeface="+mn-lt"/>
                <a:ea typeface="+mn-ea"/>
                <a:cs typeface="+mn-cs"/>
              </a:defRPr>
            </a:lvl4pPr>
            <a:lvl5pPr marL="0" indent="0" algn="l" defTabSz="1005840" rtl="0" eaLnBrk="1" latinLnBrk="0" hangingPunct="1">
              <a:lnSpc>
                <a:spcPct val="90000"/>
              </a:lnSpc>
              <a:spcBef>
                <a:spcPts val="0"/>
              </a:spcBef>
              <a:buClr>
                <a:schemeClr val="accent1"/>
              </a:buClr>
              <a:buFont typeface="Arial" panose="020B0604020202020204" pitchFamily="34" charset="0"/>
              <a:buNone/>
              <a:defRPr lang="it-IT" sz="360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lang="it-IT"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lang="it-IT"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lang="it-IT"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lang="it-IT" sz="1980" kern="1200">
                <a:solidFill>
                  <a:schemeClr val="tx1"/>
                </a:solidFill>
                <a:latin typeface="+mn-lt"/>
                <a:ea typeface="+mn-ea"/>
                <a:cs typeface="+mn-cs"/>
              </a:defRPr>
            </a:lvl9pPr>
          </a:lstStyle>
          <a:p>
            <a:r>
              <a:rPr lang="it-IT" dirty="0" smtClean="0"/>
              <a:t>Collocazione 730. 94518 </a:t>
            </a:r>
            <a:r>
              <a:rPr lang="it-IT" dirty="0" err="1" smtClean="0"/>
              <a:t>Scu</a:t>
            </a:r>
            <a:r>
              <a:rPr lang="it-IT" dirty="0" smtClean="0"/>
              <a:t> </a:t>
            </a:r>
            <a:endParaRPr lang="it-IT" dirty="0"/>
          </a:p>
        </p:txBody>
      </p:sp>
      <p:sp>
        <p:nvSpPr>
          <p:cNvPr id="20" name="Segnaposto testo 2"/>
          <p:cNvSpPr txBox="1">
            <a:spLocks/>
          </p:cNvSpPr>
          <p:nvPr/>
        </p:nvSpPr>
        <p:spPr>
          <a:xfrm>
            <a:off x="3670411" y="481597"/>
            <a:ext cx="2626136" cy="803868"/>
          </a:xfrm>
          <a:prstGeom prst="rect">
            <a:avLst/>
          </a:prstGeom>
        </p:spPr>
        <p:txBody>
          <a:bodyPr vert="horz" lIns="0" tIns="0" rIns="0" bIns="0" rtlCol="0" anchor="b">
            <a:noAutofit/>
          </a:bodyPr>
          <a:lstStyle>
            <a:lvl1pPr marL="0" indent="0" algn="l" defTabSz="1005840" rtl="0" eaLnBrk="1" latinLnBrk="0" hangingPunct="1">
              <a:lnSpc>
                <a:spcPct val="100000"/>
              </a:lnSpc>
              <a:spcBef>
                <a:spcPts val="0"/>
              </a:spcBef>
              <a:buClr>
                <a:schemeClr val="accent1"/>
              </a:buClr>
              <a:buFont typeface="Arial" panose="020B0604020202020204" pitchFamily="34" charset="0"/>
              <a:buNone/>
              <a:defRPr lang="it-IT" sz="1600" b="1" kern="1200">
                <a:solidFill>
                  <a:schemeClr val="bg1"/>
                </a:solidFill>
                <a:latin typeface="+mj-lt"/>
                <a:ea typeface="+mn-ea"/>
                <a:cs typeface="+mn-cs"/>
              </a:defRPr>
            </a:lvl1pPr>
            <a:lvl2pPr marL="0" indent="0" algn="l" defTabSz="1005840" rtl="0" eaLnBrk="1" latinLnBrk="0" hangingPunct="1">
              <a:lnSpc>
                <a:spcPct val="90000"/>
              </a:lnSpc>
              <a:spcBef>
                <a:spcPts val="0"/>
              </a:spcBef>
              <a:buClr>
                <a:schemeClr val="accent1"/>
              </a:buClr>
              <a:buFont typeface="Arial" panose="020B0604020202020204" pitchFamily="34" charset="0"/>
              <a:buNone/>
              <a:defRPr lang="it-IT" sz="3600" kern="1200">
                <a:solidFill>
                  <a:schemeClr val="tx1"/>
                </a:solidFill>
                <a:latin typeface="+mn-lt"/>
                <a:ea typeface="+mn-ea"/>
                <a:cs typeface="+mn-cs"/>
              </a:defRPr>
            </a:lvl2pPr>
            <a:lvl3pPr marL="0" indent="0" algn="l" defTabSz="1005840" rtl="0" eaLnBrk="1" latinLnBrk="0" hangingPunct="1">
              <a:lnSpc>
                <a:spcPct val="90000"/>
              </a:lnSpc>
              <a:spcBef>
                <a:spcPts val="0"/>
              </a:spcBef>
              <a:buClr>
                <a:schemeClr val="accent1"/>
              </a:buClr>
              <a:buFont typeface="Arial" panose="020B0604020202020204" pitchFamily="34" charset="0"/>
              <a:buNone/>
              <a:defRPr lang="it-IT" sz="3600" kern="1200">
                <a:solidFill>
                  <a:schemeClr val="tx1"/>
                </a:solidFill>
                <a:latin typeface="+mn-lt"/>
                <a:ea typeface="+mn-ea"/>
                <a:cs typeface="+mn-cs"/>
              </a:defRPr>
            </a:lvl3pPr>
            <a:lvl4pPr marL="0" indent="0" algn="l" defTabSz="1005840" rtl="0" eaLnBrk="1" latinLnBrk="0" hangingPunct="1">
              <a:lnSpc>
                <a:spcPct val="90000"/>
              </a:lnSpc>
              <a:spcBef>
                <a:spcPts val="0"/>
              </a:spcBef>
              <a:buClr>
                <a:schemeClr val="accent1"/>
              </a:buClr>
              <a:buFont typeface="Arial" panose="020B0604020202020204" pitchFamily="34" charset="0"/>
              <a:buNone/>
              <a:defRPr lang="it-IT" sz="3600" kern="1200">
                <a:solidFill>
                  <a:schemeClr val="tx1"/>
                </a:solidFill>
                <a:latin typeface="+mn-lt"/>
                <a:ea typeface="+mn-ea"/>
                <a:cs typeface="+mn-cs"/>
              </a:defRPr>
            </a:lvl4pPr>
            <a:lvl5pPr marL="0" indent="0" algn="l" defTabSz="1005840" rtl="0" eaLnBrk="1" latinLnBrk="0" hangingPunct="1">
              <a:lnSpc>
                <a:spcPct val="90000"/>
              </a:lnSpc>
              <a:spcBef>
                <a:spcPts val="0"/>
              </a:spcBef>
              <a:buClr>
                <a:schemeClr val="accent1"/>
              </a:buClr>
              <a:buFont typeface="Arial" panose="020B0604020202020204" pitchFamily="34" charset="0"/>
              <a:buNone/>
              <a:defRPr lang="it-IT" sz="360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lang="it-IT"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lang="it-IT"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lang="it-IT"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lang="it-IT" sz="1980" kern="1200">
                <a:solidFill>
                  <a:schemeClr val="tx1"/>
                </a:solidFill>
                <a:latin typeface="+mn-lt"/>
                <a:ea typeface="+mn-ea"/>
                <a:cs typeface="+mn-cs"/>
              </a:defRPr>
            </a:lvl9pPr>
          </a:lstStyle>
          <a:p>
            <a:pPr algn="r">
              <a:lnSpc>
                <a:spcPts val="1600"/>
              </a:lnSpc>
            </a:pPr>
            <a:r>
              <a:rPr lang="it-IT" dirty="0"/>
              <a:t>d</a:t>
            </a:r>
            <a:r>
              <a:rPr lang="it-IT" dirty="0" smtClean="0"/>
              <a:t>i + </a:t>
            </a:r>
          </a:p>
          <a:p>
            <a:pPr algn="ctr">
              <a:lnSpc>
                <a:spcPts val="1600"/>
              </a:lnSpc>
            </a:pPr>
            <a:r>
              <a:rPr lang="it-IT" dirty="0" smtClean="0"/>
              <a:t>sull’Albergo dei Poveri di Genova</a:t>
            </a:r>
            <a:endParaRPr lang="it-IT" dirty="0"/>
          </a:p>
        </p:txBody>
      </p:sp>
    </p:spTree>
    <p:extLst>
      <p:ext uri="{BB962C8B-B14F-4D97-AF65-F5344CB8AC3E}">
        <p14:creationId xmlns:p14="http://schemas.microsoft.com/office/powerpoint/2010/main" val="9744310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Segnaposto immagine 27"/>
          <p:cNvPicPr>
            <a:picLocks noGrp="1" noChangeAspect="1"/>
          </p:cNvPicPr>
          <p:nvPr>
            <p:ph type="pic" sz="quarter" idx="60"/>
          </p:nvPr>
        </p:nvPicPr>
        <p:blipFill>
          <a:blip r:embed="rId3">
            <a:extLst>
              <a:ext uri="{28A0092B-C50C-407E-A947-70E740481C1C}">
                <a14:useLocalDpi xmlns:a14="http://schemas.microsoft.com/office/drawing/2010/main" val="0"/>
              </a:ext>
            </a:extLst>
          </a:blip>
          <a:stretch>
            <a:fillRect/>
          </a:stretch>
        </p:blipFill>
        <p:spPr>
          <a:xfrm>
            <a:off x="7061904" y="2632096"/>
            <a:ext cx="2605387" cy="3052466"/>
          </a:xfrm>
        </p:spPr>
      </p:pic>
      <p:sp>
        <p:nvSpPr>
          <p:cNvPr id="24" name="Segnaposto testo 23"/>
          <p:cNvSpPr>
            <a:spLocks noGrp="1"/>
          </p:cNvSpPr>
          <p:nvPr>
            <p:ph type="body" sz="quarter" idx="64"/>
          </p:nvPr>
        </p:nvSpPr>
        <p:spPr>
          <a:xfrm>
            <a:off x="7025354" y="1664676"/>
            <a:ext cx="2724559" cy="867510"/>
          </a:xfrm>
        </p:spPr>
        <p:txBody>
          <a:bodyPr/>
          <a:lstStyle/>
          <a:p>
            <a:r>
              <a:rPr lang="it-IT" dirty="0" smtClean="0"/>
              <a:t>M. Maspero, E. Parma, Albergo dei Poveri, in Citta Ateneo Immagine, a cura di L. Magnani, De Ferrari, 2014, pp. 157-172, </a:t>
            </a:r>
            <a:r>
              <a:rPr lang="it-IT" dirty="0" smtClean="0"/>
              <a:t>Collocazione:709.451821 </a:t>
            </a:r>
            <a:r>
              <a:rPr lang="it-IT" dirty="0" err="1" smtClean="0"/>
              <a:t>cit</a:t>
            </a:r>
            <a:endParaRPr lang="it-IT" dirty="0"/>
          </a:p>
        </p:txBody>
      </p:sp>
      <p:sp>
        <p:nvSpPr>
          <p:cNvPr id="25" name="Segnaposto testo 24"/>
          <p:cNvSpPr>
            <a:spLocks noGrp="1"/>
          </p:cNvSpPr>
          <p:nvPr>
            <p:ph type="body" sz="quarter" idx="65"/>
          </p:nvPr>
        </p:nvSpPr>
        <p:spPr>
          <a:xfrm>
            <a:off x="7025354" y="555016"/>
            <a:ext cx="2724559" cy="902551"/>
          </a:xfrm>
        </p:spPr>
        <p:txBody>
          <a:bodyPr/>
          <a:lstStyle/>
          <a:p>
            <a:pPr algn="r"/>
            <a:r>
              <a:rPr lang="it-IT" dirty="0" smtClean="0"/>
              <a:t>di + </a:t>
            </a:r>
          </a:p>
          <a:p>
            <a:r>
              <a:rPr lang="it-IT" dirty="0" smtClean="0"/>
              <a:t>sull’</a:t>
            </a:r>
            <a:r>
              <a:rPr lang="it-IT" dirty="0" err="1" smtClean="0"/>
              <a:t>Adp</a:t>
            </a:r>
            <a:r>
              <a:rPr lang="it-IT" dirty="0" smtClean="0"/>
              <a:t> e sul patrimonio storico artistico delle sedi dell’Università di Genova  </a:t>
            </a:r>
            <a:endParaRPr lang="it-IT" dirty="0"/>
          </a:p>
        </p:txBody>
      </p:sp>
      <p:sp>
        <p:nvSpPr>
          <p:cNvPr id="7" name="Segnaposto testo 6"/>
          <p:cNvSpPr>
            <a:spLocks noGrp="1"/>
          </p:cNvSpPr>
          <p:nvPr>
            <p:ph type="body" sz="quarter" idx="61"/>
          </p:nvPr>
        </p:nvSpPr>
        <p:spPr>
          <a:xfrm>
            <a:off x="3653849" y="555016"/>
            <a:ext cx="2597937" cy="1109659"/>
          </a:xfrm>
        </p:spPr>
        <p:txBody>
          <a:bodyPr/>
          <a:lstStyle/>
          <a:p>
            <a:pPr algn="r"/>
            <a:r>
              <a:rPr lang="it-IT" sz="1600" i="0" dirty="0"/>
              <a:t>d</a:t>
            </a:r>
            <a:r>
              <a:rPr lang="it-IT" sz="1600" i="0" dirty="0" smtClean="0"/>
              <a:t>i +</a:t>
            </a:r>
          </a:p>
          <a:p>
            <a:r>
              <a:rPr lang="it-IT" sz="1600" i="0" dirty="0" smtClean="0"/>
              <a:t>sul Martirio di San Benigno di Giovanni Battista Carlone</a:t>
            </a:r>
            <a:endParaRPr lang="it-IT" sz="1600" i="0" dirty="0"/>
          </a:p>
        </p:txBody>
      </p:sp>
      <p:sp>
        <p:nvSpPr>
          <p:cNvPr id="22" name="Segnaposto testo 21"/>
          <p:cNvSpPr>
            <a:spLocks noGrp="1"/>
          </p:cNvSpPr>
          <p:nvPr>
            <p:ph type="body" sz="quarter" idx="62"/>
          </p:nvPr>
        </p:nvSpPr>
        <p:spPr>
          <a:xfrm>
            <a:off x="3817371" y="5709111"/>
            <a:ext cx="2331217" cy="883990"/>
          </a:xfrm>
        </p:spPr>
        <p:txBody>
          <a:bodyPr/>
          <a:lstStyle/>
          <a:p>
            <a:pPr marL="171450" indent="-171450">
              <a:lnSpc>
                <a:spcPts val="1400"/>
              </a:lnSpc>
              <a:buFont typeface="Arial" panose="020B0604020202020204" pitchFamily="34" charset="0"/>
              <a:buChar char="•"/>
            </a:pPr>
            <a:r>
              <a:rPr lang="it-IT" dirty="0" smtClean="0"/>
              <a:t>Un traccia per grandi decoratori, cap. 3, in: Franco Renzo </a:t>
            </a:r>
            <a:r>
              <a:rPr lang="it-IT" dirty="0" err="1" smtClean="0"/>
              <a:t>Pesenti</a:t>
            </a:r>
            <a:r>
              <a:rPr lang="it-IT" dirty="0" smtClean="0"/>
              <a:t>,  La pittura in Liguria artisti del primo seicento, Carige, 1986, pp.  123-229</a:t>
            </a:r>
            <a:endParaRPr lang="it-IT" dirty="0"/>
          </a:p>
        </p:txBody>
      </p:sp>
      <p:sp>
        <p:nvSpPr>
          <p:cNvPr id="9" name="Segnaposto testo 8"/>
          <p:cNvSpPr>
            <a:spLocks noGrp="1"/>
          </p:cNvSpPr>
          <p:nvPr>
            <p:ph type="body" sz="quarter" idx="20"/>
          </p:nvPr>
        </p:nvSpPr>
        <p:spPr>
          <a:xfrm>
            <a:off x="423333" y="5709111"/>
            <a:ext cx="2445174" cy="1373150"/>
          </a:xfrm>
        </p:spPr>
        <p:txBody>
          <a:bodyPr/>
          <a:lstStyle/>
          <a:p>
            <a:endParaRPr lang="it-IT" dirty="0"/>
          </a:p>
        </p:txBody>
      </p:sp>
      <p:sp>
        <p:nvSpPr>
          <p:cNvPr id="10" name="Segnaposto testo 9"/>
          <p:cNvSpPr>
            <a:spLocks noGrp="1"/>
          </p:cNvSpPr>
          <p:nvPr>
            <p:ph type="body" sz="quarter" idx="31"/>
          </p:nvPr>
        </p:nvSpPr>
        <p:spPr/>
        <p:txBody>
          <a:bodyPr/>
          <a:lstStyle/>
          <a:p>
            <a:pPr>
              <a:lnSpc>
                <a:spcPct val="114000"/>
              </a:lnSpc>
            </a:pPr>
            <a:r>
              <a:rPr lang="it-IT" dirty="0" smtClean="0"/>
              <a:t>Franchini Guelfi, F. </a:t>
            </a:r>
            <a:r>
              <a:rPr lang="it-IT" dirty="0" err="1" smtClean="0"/>
              <a:t>Teathrum</a:t>
            </a:r>
            <a:r>
              <a:rPr lang="it-IT" dirty="0" smtClean="0"/>
              <a:t> </a:t>
            </a:r>
            <a:r>
              <a:rPr lang="it-IT" dirty="0" err="1" smtClean="0"/>
              <a:t>Sacrum</a:t>
            </a:r>
            <a:r>
              <a:rPr lang="it-IT" dirty="0" smtClean="0"/>
              <a:t>: lieta divozione, </a:t>
            </a:r>
            <a:r>
              <a:rPr lang="it-IT" dirty="0" err="1" smtClean="0"/>
              <a:t>divota</a:t>
            </a:r>
            <a:r>
              <a:rPr lang="it-IT" dirty="0" smtClean="0"/>
              <a:t> ammirazione, In: La Scultura a Genova e in Liguria, dal Seicento al primo novecento, Vol. 2, pp. 240-265</a:t>
            </a:r>
            <a:endParaRPr lang="it-IT" dirty="0"/>
          </a:p>
          <a:p>
            <a:pPr marL="0" indent="0">
              <a:lnSpc>
                <a:spcPct val="114000"/>
              </a:lnSpc>
              <a:buNone/>
            </a:pPr>
            <a:r>
              <a:rPr lang="it-IT" dirty="0" smtClean="0"/>
              <a:t>   Collocazione: 730.94518  </a:t>
            </a:r>
            <a:r>
              <a:rPr lang="it-IT" dirty="0" err="1" smtClean="0"/>
              <a:t>scu</a:t>
            </a:r>
            <a:endParaRPr lang="it-IT" dirty="0"/>
          </a:p>
        </p:txBody>
      </p:sp>
      <p:sp>
        <p:nvSpPr>
          <p:cNvPr id="11" name="Segnaposto testo 10"/>
          <p:cNvSpPr>
            <a:spLocks noGrp="1"/>
          </p:cNvSpPr>
          <p:nvPr>
            <p:ph type="body" sz="quarter" idx="58"/>
          </p:nvPr>
        </p:nvSpPr>
        <p:spPr>
          <a:xfrm>
            <a:off x="301450" y="555017"/>
            <a:ext cx="2733151" cy="711075"/>
          </a:xfrm>
        </p:spPr>
        <p:txBody>
          <a:bodyPr/>
          <a:lstStyle/>
          <a:p>
            <a:pPr algn="r"/>
            <a:r>
              <a:rPr lang="it-IT" dirty="0" smtClean="0"/>
              <a:t>di + </a:t>
            </a:r>
          </a:p>
          <a:p>
            <a:r>
              <a:rPr lang="it-IT" dirty="0" smtClean="0"/>
              <a:t>sull’altare maggiore di Francesco Schiaffino </a:t>
            </a:r>
            <a:endParaRPr lang="it-IT" dirty="0"/>
          </a:p>
        </p:txBody>
      </p:sp>
      <p:pic>
        <p:nvPicPr>
          <p:cNvPr id="14" name="Segnaposto immagine 13"/>
          <p:cNvPicPr>
            <a:picLocks noGrp="1" noChangeAspect="1"/>
          </p:cNvPicPr>
          <p:nvPr>
            <p:ph type="pic" sz="quarter" idx="59"/>
          </p:nvPr>
        </p:nvPicPr>
        <p:blipFill>
          <a:blip r:embed="rId4" cstate="print">
            <a:extLst>
              <a:ext uri="{28A0092B-C50C-407E-A947-70E740481C1C}">
                <a14:useLocalDpi xmlns:a14="http://schemas.microsoft.com/office/drawing/2010/main" val="0"/>
              </a:ext>
            </a:extLst>
          </a:blip>
          <a:stretch>
            <a:fillRect/>
          </a:stretch>
        </p:blipFill>
        <p:spPr>
          <a:xfrm>
            <a:off x="713803" y="2968564"/>
            <a:ext cx="1748044" cy="2187376"/>
          </a:xfrm>
        </p:spPr>
      </p:pic>
      <p:cxnSp>
        <p:nvCxnSpPr>
          <p:cNvPr id="13" name="Connettore 12"/>
          <p:cNvCxnSpPr/>
          <p:nvPr/>
        </p:nvCxnSpPr>
        <p:spPr>
          <a:xfrm>
            <a:off x="3291840" y="0"/>
            <a:ext cx="0" cy="7772400"/>
          </a:xfrm>
          <a:prstGeom prst="line">
            <a:avLst/>
          </a:prstGeom>
          <a:ln>
            <a:solidFill>
              <a:srgbClr val="C8C8C8"/>
            </a:solidFill>
            <a:prstDash val="dash"/>
          </a:ln>
        </p:spPr>
        <p:style>
          <a:lnRef idx="1">
            <a:schemeClr val="accent1"/>
          </a:lnRef>
          <a:fillRef idx="0">
            <a:schemeClr val="accent1"/>
          </a:fillRef>
          <a:effectRef idx="0">
            <a:schemeClr val="accent1"/>
          </a:effectRef>
          <a:fontRef idx="minor">
            <a:schemeClr val="tx1"/>
          </a:fontRef>
        </p:style>
      </p:cxnSp>
      <p:cxnSp>
        <p:nvCxnSpPr>
          <p:cNvPr id="15" name="Connettore 14"/>
          <p:cNvCxnSpPr/>
          <p:nvPr/>
        </p:nvCxnSpPr>
        <p:spPr>
          <a:xfrm>
            <a:off x="6675120" y="0"/>
            <a:ext cx="0" cy="7772400"/>
          </a:xfrm>
          <a:prstGeom prst="line">
            <a:avLst/>
          </a:prstGeom>
          <a:ln>
            <a:solidFill>
              <a:srgbClr val="C8C8C8"/>
            </a:solidFill>
            <a:prstDash val="dash"/>
          </a:ln>
        </p:spPr>
        <p:style>
          <a:lnRef idx="1">
            <a:schemeClr val="accent1"/>
          </a:lnRef>
          <a:fillRef idx="0">
            <a:schemeClr val="accent1"/>
          </a:fillRef>
          <a:effectRef idx="0">
            <a:schemeClr val="accent1"/>
          </a:effectRef>
          <a:fontRef idx="minor">
            <a:schemeClr val="tx1"/>
          </a:fontRef>
        </p:style>
      </p:cxnSp>
      <p:pic>
        <p:nvPicPr>
          <p:cNvPr id="2" name="Immagin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7950" y="5257777"/>
            <a:ext cx="2460544" cy="1844817"/>
          </a:xfrm>
          <a:prstGeom prst="rect">
            <a:avLst/>
          </a:prstGeom>
        </p:spPr>
      </p:pic>
      <p:pic>
        <p:nvPicPr>
          <p:cNvPr id="6" name="Immagin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40399" y="1721801"/>
            <a:ext cx="1906362" cy="2541816"/>
          </a:xfrm>
          <a:prstGeom prst="rect">
            <a:avLst/>
          </a:prstGeom>
        </p:spPr>
      </p:pic>
      <p:sp>
        <p:nvSpPr>
          <p:cNvPr id="8" name="CasellaDiTesto 7"/>
          <p:cNvSpPr txBox="1"/>
          <p:nvPr/>
        </p:nvSpPr>
        <p:spPr>
          <a:xfrm>
            <a:off x="3715175" y="4642338"/>
            <a:ext cx="2621486" cy="769441"/>
          </a:xfrm>
          <a:prstGeom prst="rect">
            <a:avLst/>
          </a:prstGeom>
          <a:noFill/>
        </p:spPr>
        <p:txBody>
          <a:bodyPr wrap="square" rtlCol="0">
            <a:spAutoFit/>
          </a:bodyPr>
          <a:lstStyle/>
          <a:p>
            <a:r>
              <a:rPr lang="it-IT" sz="1100" dirty="0" smtClean="0"/>
              <a:t>Giovanni Battista Carlone, Martirio di San Benigno, Martirio di San Benigno, particolare,  Quadreria dell’Albergo dei Poveri</a:t>
            </a:r>
            <a:endParaRPr lang="it-IT" sz="1100" dirty="0"/>
          </a:p>
        </p:txBody>
      </p:sp>
      <p:sp>
        <p:nvSpPr>
          <p:cNvPr id="12" name="CasellaDiTesto 11"/>
          <p:cNvSpPr txBox="1"/>
          <p:nvPr/>
        </p:nvSpPr>
        <p:spPr>
          <a:xfrm>
            <a:off x="3817371" y="6593101"/>
            <a:ext cx="2332219" cy="276999"/>
          </a:xfrm>
          <a:prstGeom prst="rect">
            <a:avLst/>
          </a:prstGeom>
          <a:noFill/>
        </p:spPr>
        <p:txBody>
          <a:bodyPr wrap="square" rtlCol="0">
            <a:spAutoFit/>
          </a:bodyPr>
          <a:lstStyle/>
          <a:p>
            <a:r>
              <a:rPr lang="it-IT" sz="1200" dirty="0" smtClean="0"/>
              <a:t>collocazione: 758. 518 </a:t>
            </a:r>
            <a:r>
              <a:rPr lang="it-IT" sz="1200" dirty="0" err="1" smtClean="0"/>
              <a:t>Pes</a:t>
            </a:r>
            <a:r>
              <a:rPr lang="it-IT" sz="1200" dirty="0" smtClean="0"/>
              <a:t> </a:t>
            </a:r>
            <a:endParaRPr lang="it-IT" sz="1200" dirty="0"/>
          </a:p>
        </p:txBody>
      </p:sp>
      <p:sp>
        <p:nvSpPr>
          <p:cNvPr id="4" name="CasellaDiTesto 3"/>
          <p:cNvSpPr txBox="1"/>
          <p:nvPr/>
        </p:nvSpPr>
        <p:spPr>
          <a:xfrm>
            <a:off x="6941564" y="5978769"/>
            <a:ext cx="2772965" cy="1269578"/>
          </a:xfrm>
          <a:prstGeom prst="rect">
            <a:avLst/>
          </a:prstGeom>
          <a:noFill/>
        </p:spPr>
        <p:txBody>
          <a:bodyPr wrap="square" rtlCol="0">
            <a:spAutoFit/>
          </a:bodyPr>
          <a:lstStyle/>
          <a:p>
            <a:r>
              <a:rPr lang="it-IT" sz="1100" dirty="0" smtClean="0"/>
              <a:t>Biblioteca di Scuola di Scienze Sociali Sede di Scienze Politiche, Albergo </a:t>
            </a:r>
            <a:r>
              <a:rPr lang="it-IT" sz="1100" dirty="0"/>
              <a:t>dei </a:t>
            </a:r>
            <a:r>
              <a:rPr lang="it-IT" sz="1100" dirty="0" smtClean="0"/>
              <a:t>Poveri. P. le E. </a:t>
            </a:r>
            <a:r>
              <a:rPr lang="it-IT" sz="1100" dirty="0" err="1" smtClean="0"/>
              <a:t>Brignole</a:t>
            </a:r>
            <a:r>
              <a:rPr lang="it-IT" sz="1100" dirty="0"/>
              <a:t>, 2 - 16125 - Genova </a:t>
            </a:r>
            <a:br>
              <a:rPr lang="it-IT" sz="1100" dirty="0"/>
            </a:br>
            <a:r>
              <a:rPr lang="it-IT" sz="1100" dirty="0" smtClean="0"/>
              <a:t>Tel</a:t>
            </a:r>
            <a:r>
              <a:rPr lang="it-IT" sz="1100" dirty="0"/>
              <a:t>. 010 209 51213; </a:t>
            </a:r>
            <a:endParaRPr lang="it-IT" sz="1100" dirty="0" smtClean="0"/>
          </a:p>
          <a:p>
            <a:r>
              <a:rPr lang="it-IT" sz="1100" dirty="0" smtClean="0"/>
              <a:t>email</a:t>
            </a:r>
            <a:r>
              <a:rPr lang="it-IT" sz="1100" dirty="0"/>
              <a:t>: </a:t>
            </a:r>
            <a:r>
              <a:rPr lang="it-IT" sz="1100" dirty="0" smtClean="0">
                <a:hlinkClick r:id="rId7"/>
              </a:rPr>
              <a:t>infocsbscpo@unige.it</a:t>
            </a:r>
            <a:endParaRPr lang="it-IT" sz="1100" dirty="0" smtClean="0"/>
          </a:p>
          <a:p>
            <a:r>
              <a:rPr lang="it-IT" sz="1050" dirty="0" smtClean="0"/>
              <a:t>http</a:t>
            </a:r>
            <a:r>
              <a:rPr lang="it-IT" sz="1050" dirty="0"/>
              <a:t>://biblioteche.unige.it/scienzepolitiche</a:t>
            </a:r>
          </a:p>
        </p:txBody>
      </p:sp>
      <p:sp>
        <p:nvSpPr>
          <p:cNvPr id="5" name="Segnaposto testo 4"/>
          <p:cNvSpPr>
            <a:spLocks noGrp="1"/>
          </p:cNvSpPr>
          <p:nvPr>
            <p:ph type="body" sz="quarter" idx="63"/>
          </p:nvPr>
        </p:nvSpPr>
        <p:spPr>
          <a:xfrm>
            <a:off x="6976947" y="5978769"/>
            <a:ext cx="2772965" cy="1269578"/>
          </a:xfrm>
        </p:spPr>
        <p:txBody>
          <a:bodyPr/>
          <a:lstStyle/>
          <a:p>
            <a:endParaRPr lang="it-IT" dirty="0"/>
          </a:p>
        </p:txBody>
      </p:sp>
    </p:spTree>
    <p:extLst>
      <p:ext uri="{BB962C8B-B14F-4D97-AF65-F5344CB8AC3E}">
        <p14:creationId xmlns:p14="http://schemas.microsoft.com/office/powerpoint/2010/main" val="98525146"/>
      </p:ext>
    </p:extLst>
  </p:cSld>
  <p:clrMapOvr>
    <a:masterClrMapping/>
  </p:clrMapOvr>
  <p:timing>
    <p:tnLst>
      <p:par>
        <p:cTn id="1" dur="indefinite" restart="never" nodeType="tmRoot"/>
      </p:par>
    </p:tnLst>
  </p:timing>
</p:sld>
</file>

<file path=ppt/theme/theme1.xml><?xml version="1.0" encoding="utf-8"?>
<a:theme xmlns:a="http://schemas.openxmlformats.org/drawingml/2006/main" name="Brochure invernale 11 x 8,5">
  <a:themeElements>
    <a:clrScheme name="Brochure invernale">
      <a:dk1>
        <a:srgbClr val="43403B"/>
      </a:dk1>
      <a:lt1>
        <a:sysClr val="window" lastClr="FFFFFF"/>
      </a:lt1>
      <a:dk2>
        <a:srgbClr val="000000"/>
      </a:dk2>
      <a:lt2>
        <a:srgbClr val="E5E6E7"/>
      </a:lt2>
      <a:accent1>
        <a:srgbClr val="3D4346"/>
      </a:accent1>
      <a:accent2>
        <a:srgbClr val="BB3722"/>
      </a:accent2>
      <a:accent3>
        <a:srgbClr val="857963"/>
      </a:accent3>
      <a:accent4>
        <a:srgbClr val="6B4F58"/>
      </a:accent4>
      <a:accent5>
        <a:srgbClr val="6D898A"/>
      </a:accent5>
      <a:accent6>
        <a:srgbClr val="554238"/>
      </a:accent6>
      <a:hlink>
        <a:srgbClr val="BB3722"/>
      </a:hlink>
      <a:folHlink>
        <a:srgbClr val="857963"/>
      </a:folHlink>
    </a:clrScheme>
    <a:fontScheme name="Georgia">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interBrochure.potx" id="{7914E3C1-B050-42D3-81C2-28DDEDB2390F}" vid="{CD0C94AB-A5E2-4125-87EB-8B03305B1FE4}"/>
    </a:ext>
  </a:extLst>
</a:theme>
</file>

<file path=ppt/theme/theme2.xml><?xml version="1.0" encoding="utf-8"?>
<a:theme xmlns:a="http://schemas.openxmlformats.org/drawingml/2006/main" name="Office Theme">
  <a:themeElements>
    <a:clrScheme name="Winter Brochure">
      <a:dk1>
        <a:srgbClr val="43403B"/>
      </a:dk1>
      <a:lt1>
        <a:sysClr val="window" lastClr="FFFFFF"/>
      </a:lt1>
      <a:dk2>
        <a:srgbClr val="000000"/>
      </a:dk2>
      <a:lt2>
        <a:srgbClr val="E5E6E7"/>
      </a:lt2>
      <a:accent1>
        <a:srgbClr val="3D4346"/>
      </a:accent1>
      <a:accent2>
        <a:srgbClr val="BB3722"/>
      </a:accent2>
      <a:accent3>
        <a:srgbClr val="857963"/>
      </a:accent3>
      <a:accent4>
        <a:srgbClr val="6B4F58"/>
      </a:accent4>
      <a:accent5>
        <a:srgbClr val="6D898A"/>
      </a:accent5>
      <a:accent6>
        <a:srgbClr val="554238"/>
      </a:accent6>
      <a:hlink>
        <a:srgbClr val="BB3722"/>
      </a:hlink>
      <a:folHlink>
        <a:srgbClr val="857963"/>
      </a:folHlink>
    </a:clrScheme>
    <a:fontScheme name="Georgia">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Winter Brochure">
      <a:dk1>
        <a:srgbClr val="43403B"/>
      </a:dk1>
      <a:lt1>
        <a:sysClr val="window" lastClr="FFFFFF"/>
      </a:lt1>
      <a:dk2>
        <a:srgbClr val="000000"/>
      </a:dk2>
      <a:lt2>
        <a:srgbClr val="E5E6E7"/>
      </a:lt2>
      <a:accent1>
        <a:srgbClr val="3D4346"/>
      </a:accent1>
      <a:accent2>
        <a:srgbClr val="BB3722"/>
      </a:accent2>
      <a:accent3>
        <a:srgbClr val="857963"/>
      </a:accent3>
      <a:accent4>
        <a:srgbClr val="6B4F58"/>
      </a:accent4>
      <a:accent5>
        <a:srgbClr val="6D898A"/>
      </a:accent5>
      <a:accent6>
        <a:srgbClr val="554238"/>
      </a:accent6>
      <a:hlink>
        <a:srgbClr val="BB3722"/>
      </a:hlink>
      <a:folHlink>
        <a:srgbClr val="857963"/>
      </a:folHlink>
    </a:clrScheme>
    <a:fontScheme name="Georgia">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C1D5F340F01F94FA2FD29A5E6DC872E" ma:contentTypeVersion="0" ma:contentTypeDescription="Create a new document." ma:contentTypeScope="" ma:versionID="f583bd66513a361a730282b6a794e352">
  <xsd:schema xmlns:xsd="http://www.w3.org/2001/XMLSchema" xmlns:xs="http://www.w3.org/2001/XMLSchema" xmlns:p="http://schemas.microsoft.com/office/2006/metadata/properties" targetNamespace="http://schemas.microsoft.com/office/2006/metadata/properties" ma:root="true" ma:fieldsID="6841151cf538834e171094e4faaf2d73">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Questo valore indica il numero di salvataggi o revisioni. L'applicazione aggiorna automaticamente il valore dopo ogni revisione.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37716A6-524D-44CC-B263-8C7BFC36308E}">
  <ds:schemaRefs>
    <ds:schemaRef ds:uri="http://purl.org/dc/elements/1.1/"/>
    <ds:schemaRef ds:uri="http://schemas.microsoft.com/office/infopath/2007/PartnerControls"/>
    <ds:schemaRef ds:uri="http://purl.org/dc/dcmitype/"/>
    <ds:schemaRef ds:uri="http://www.w3.org/XML/1998/namespace"/>
    <ds:schemaRef ds:uri="http://schemas.microsoft.com/office/2006/documentManagement/types"/>
    <ds:schemaRef ds:uri="http://schemas.microsoft.com/office/2006/metadata/properties"/>
    <ds:schemaRef ds:uri="http://schemas.openxmlformats.org/package/2006/metadata/core-properties"/>
    <ds:schemaRef ds:uri="http://purl.org/dc/terms/"/>
  </ds:schemaRefs>
</ds:datastoreItem>
</file>

<file path=customXml/itemProps2.xml><?xml version="1.0" encoding="utf-8"?>
<ds:datastoreItem xmlns:ds="http://schemas.openxmlformats.org/officeDocument/2006/customXml" ds:itemID="{16E211BD-755A-4654-913E-FE18F117E73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BF64003C-4601-434A-89D5-9D79BD4916D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455</Words>
  <Application>Microsoft Office PowerPoint</Application>
  <PresentationFormat>Personalizzato</PresentationFormat>
  <Paragraphs>34</Paragraphs>
  <Slides>2</Slides>
  <Notes>2</Notes>
  <HiddenSlides>0</HiddenSlides>
  <MMClips>0</MMClips>
  <ScaleCrop>false</ScaleCrop>
  <HeadingPairs>
    <vt:vector size="6" baseType="variant">
      <vt:variant>
        <vt:lpstr>Caratteri utilizzati</vt:lpstr>
      </vt:variant>
      <vt:variant>
        <vt:i4>2</vt:i4>
      </vt:variant>
      <vt:variant>
        <vt:lpstr>Tema</vt:lpstr>
      </vt:variant>
      <vt:variant>
        <vt:i4>1</vt:i4>
      </vt:variant>
      <vt:variant>
        <vt:lpstr>Titoli diapositive</vt:lpstr>
      </vt:variant>
      <vt:variant>
        <vt:i4>2</vt:i4>
      </vt:variant>
    </vt:vector>
  </HeadingPairs>
  <TitlesOfParts>
    <vt:vector size="5" baseType="lpstr">
      <vt:lpstr>Arial</vt:lpstr>
      <vt:lpstr>Georgia</vt:lpstr>
      <vt:lpstr>Brochure invernale 11 x 8,5</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2012-09-19T20:49:24Z</dcterms:created>
  <dcterms:modified xsi:type="dcterms:W3CDTF">2018-02-20T12:39:46Z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0x0101007C1D5F340F01F94FA2FD29A5E6DC872E</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y fmtid="{D5CDD505-2E9C-101B-9397-08002B2CF9AE}" pid="8" name="IsMyDocuments">
    <vt:bool>true</vt:bool>
  </property>
</Properties>
</file>